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ink/ink1.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7" r:id="rId5"/>
    <p:sldMasterId id="2147483756" r:id="rId6"/>
    <p:sldMasterId id="2147483775" r:id="rId7"/>
    <p:sldMasterId id="2147483809" r:id="rId8"/>
  </p:sldMasterIdLst>
  <p:notesMasterIdLst>
    <p:notesMasterId r:id="rId42"/>
  </p:notesMasterIdLst>
  <p:handoutMasterIdLst>
    <p:handoutMasterId r:id="rId43"/>
  </p:handoutMasterIdLst>
  <p:sldIdLst>
    <p:sldId id="291" r:id="rId9"/>
    <p:sldId id="404" r:id="rId10"/>
    <p:sldId id="420" r:id="rId11"/>
    <p:sldId id="403" r:id="rId12"/>
    <p:sldId id="421" r:id="rId13"/>
    <p:sldId id="418" r:id="rId14"/>
    <p:sldId id="339" r:id="rId15"/>
    <p:sldId id="337" r:id="rId16"/>
    <p:sldId id="406" r:id="rId17"/>
    <p:sldId id="407" r:id="rId18"/>
    <p:sldId id="408" r:id="rId19"/>
    <p:sldId id="409" r:id="rId20"/>
    <p:sldId id="410" r:id="rId21"/>
    <p:sldId id="412" r:id="rId22"/>
    <p:sldId id="344" r:id="rId23"/>
    <p:sldId id="345" r:id="rId24"/>
    <p:sldId id="413" r:id="rId25"/>
    <p:sldId id="370" r:id="rId26"/>
    <p:sldId id="414" r:id="rId27"/>
    <p:sldId id="369" r:id="rId28"/>
    <p:sldId id="415" r:id="rId29"/>
    <p:sldId id="366" r:id="rId30"/>
    <p:sldId id="381" r:id="rId31"/>
    <p:sldId id="402" r:id="rId32"/>
    <p:sldId id="383" r:id="rId33"/>
    <p:sldId id="419" r:id="rId34"/>
    <p:sldId id="423" r:id="rId35"/>
    <p:sldId id="422" r:id="rId36"/>
    <p:sldId id="427" r:id="rId37"/>
    <p:sldId id="425" r:id="rId38"/>
    <p:sldId id="428" r:id="rId39"/>
    <p:sldId id="424" r:id="rId40"/>
    <p:sldId id="372" r:id="rId4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8D"/>
    <a:srgbClr val="09477E"/>
    <a:srgbClr val="1E427F"/>
    <a:srgbClr val="D9D9D9"/>
    <a:srgbClr val="FED401"/>
    <a:srgbClr val="F4DB07"/>
    <a:srgbClr val="61A1D5"/>
    <a:srgbClr val="4493C1"/>
    <a:srgbClr val="3F4C8F"/>
    <a:srgbClr val="1228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43ECEE-C629-5122-057E-D37C45E7D314}" v="170" dt="2026-08-17T15:02:34.3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handoutMaster" Target="handoutMasters/handoutMaster1.xml"/><Relationship Id="rId48" Type="http://schemas.microsoft.com/office/2016/11/relationships/changesInfo" Target="changesInfos/changesInfo1.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llen, Caitlyn R CIV USN NAVSUP WSS PHIL (USA)" userId="S::caitlyn.r.mullen.civ@us.navy.mil::6b9ad8d0-ed0e-4928-a42e-05c088d962cd" providerId="AD" clId="Web-{0843ECEE-C629-5122-057E-D37C45E7D314}"/>
    <pc:docChg chg="addSld delSld modSld">
      <pc:chgData name="Mullen, Caitlyn R CIV USN NAVSUP WSS PHIL (USA)" userId="S::caitlyn.r.mullen.civ@us.navy.mil::6b9ad8d0-ed0e-4928-a42e-05c088d962cd" providerId="AD" clId="Web-{0843ECEE-C629-5122-057E-D37C45E7D314}" dt="2026-08-17T15:02:34.381" v="146" actId="1076"/>
      <pc:docMkLst>
        <pc:docMk/>
      </pc:docMkLst>
      <pc:sldChg chg="del">
        <pc:chgData name="Mullen, Caitlyn R CIV USN NAVSUP WSS PHIL (USA)" userId="S::caitlyn.r.mullen.civ@us.navy.mil::6b9ad8d0-ed0e-4928-a42e-05c088d962cd" providerId="AD" clId="Web-{0843ECEE-C629-5122-057E-D37C45E7D314}" dt="2026-08-17T14:51:22.626" v="75"/>
        <pc:sldMkLst>
          <pc:docMk/>
          <pc:sldMk cId="3513089965" sldId="287"/>
        </pc:sldMkLst>
      </pc:sldChg>
      <pc:sldChg chg="del">
        <pc:chgData name="Mullen, Caitlyn R CIV USN NAVSUP WSS PHIL (USA)" userId="S::caitlyn.r.mullen.civ@us.navy.mil::6b9ad8d0-ed0e-4928-a42e-05c088d962cd" providerId="AD" clId="Web-{0843ECEE-C629-5122-057E-D37C45E7D314}" dt="2026-08-17T12:57:35.390" v="0"/>
        <pc:sldMkLst>
          <pc:docMk/>
          <pc:sldMk cId="2322095722" sldId="289"/>
        </pc:sldMkLst>
      </pc:sldChg>
      <pc:sldChg chg="delSp modSp">
        <pc:chgData name="Mullen, Caitlyn R CIV USN NAVSUP WSS PHIL (USA)" userId="S::caitlyn.r.mullen.civ@us.navy.mil::6b9ad8d0-ed0e-4928-a42e-05c088d962cd" providerId="AD" clId="Web-{0843ECEE-C629-5122-057E-D37C45E7D314}" dt="2026-08-17T14:51:15.235" v="74" actId="20577"/>
        <pc:sldMkLst>
          <pc:docMk/>
          <pc:sldMk cId="2533342422" sldId="291"/>
        </pc:sldMkLst>
        <pc:spChg chg="mod">
          <ac:chgData name="Mullen, Caitlyn R CIV USN NAVSUP WSS PHIL (USA)" userId="S::caitlyn.r.mullen.civ@us.navy.mil::6b9ad8d0-ed0e-4928-a42e-05c088d962cd" providerId="AD" clId="Web-{0843ECEE-C629-5122-057E-D37C45E7D314}" dt="2026-08-17T12:59:03.860" v="42" actId="20577"/>
          <ac:spMkLst>
            <pc:docMk/>
            <pc:sldMk cId="2533342422" sldId="291"/>
            <ac:spMk id="13" creationId="{01654C13-6A2A-1BE1-151F-0863F4257715}"/>
          </ac:spMkLst>
        </pc:spChg>
        <pc:spChg chg="del">
          <ac:chgData name="Mullen, Caitlyn R CIV USN NAVSUP WSS PHIL (USA)" userId="S::caitlyn.r.mullen.civ@us.navy.mil::6b9ad8d0-ed0e-4928-a42e-05c088d962cd" providerId="AD" clId="Web-{0843ECEE-C629-5122-057E-D37C45E7D314}" dt="2026-08-17T12:58:57.282" v="35"/>
          <ac:spMkLst>
            <pc:docMk/>
            <pc:sldMk cId="2533342422" sldId="291"/>
            <ac:spMk id="16" creationId="{C9D24373-1600-1CFA-BF6B-2AD9CF458A2D}"/>
          </ac:spMkLst>
        </pc:spChg>
        <pc:spChg chg="mod">
          <ac:chgData name="Mullen, Caitlyn R CIV USN NAVSUP WSS PHIL (USA)" userId="S::caitlyn.r.mullen.civ@us.navy.mil::6b9ad8d0-ed0e-4928-a42e-05c088d962cd" providerId="AD" clId="Web-{0843ECEE-C629-5122-057E-D37C45E7D314}" dt="2026-08-17T12:59:38.470" v="53" actId="20577"/>
          <ac:spMkLst>
            <pc:docMk/>
            <pc:sldMk cId="2533342422" sldId="291"/>
            <ac:spMk id="18" creationId="{BADA8F79-0F5F-EB27-4849-DAE3901C7501}"/>
          </ac:spMkLst>
        </pc:spChg>
        <pc:spChg chg="mod">
          <ac:chgData name="Mullen, Caitlyn R CIV USN NAVSUP WSS PHIL (USA)" userId="S::caitlyn.r.mullen.civ@us.navy.mil::6b9ad8d0-ed0e-4928-a42e-05c088d962cd" providerId="AD" clId="Web-{0843ECEE-C629-5122-057E-D37C45E7D314}" dt="2026-08-17T12:59:51.470" v="57" actId="20577"/>
          <ac:spMkLst>
            <pc:docMk/>
            <pc:sldMk cId="2533342422" sldId="291"/>
            <ac:spMk id="19" creationId="{7D434165-898D-47D7-F345-23BA6F499281}"/>
          </ac:spMkLst>
        </pc:spChg>
        <pc:spChg chg="mod">
          <ac:chgData name="Mullen, Caitlyn R CIV USN NAVSUP WSS PHIL (USA)" userId="S::caitlyn.r.mullen.civ@us.navy.mil::6b9ad8d0-ed0e-4928-a42e-05c088d962cd" providerId="AD" clId="Web-{0843ECEE-C629-5122-057E-D37C45E7D314}" dt="2026-08-17T13:00:31.096" v="70" actId="20577"/>
          <ac:spMkLst>
            <pc:docMk/>
            <pc:sldMk cId="2533342422" sldId="291"/>
            <ac:spMk id="20" creationId="{47A17EFB-D19F-AD5F-0B1B-71CBEC533714}"/>
          </ac:spMkLst>
        </pc:spChg>
        <pc:spChg chg="mod">
          <ac:chgData name="Mullen, Caitlyn R CIV USN NAVSUP WSS PHIL (USA)" userId="S::caitlyn.r.mullen.civ@us.navy.mil::6b9ad8d0-ed0e-4928-a42e-05c088d962cd" providerId="AD" clId="Web-{0843ECEE-C629-5122-057E-D37C45E7D314}" dt="2026-08-17T14:51:15.235" v="74" actId="20577"/>
          <ac:spMkLst>
            <pc:docMk/>
            <pc:sldMk cId="2533342422" sldId="291"/>
            <ac:spMk id="21" creationId="{C74C2658-C35D-4722-237B-D100322EE265}"/>
          </ac:spMkLst>
        </pc:spChg>
      </pc:sldChg>
      <pc:sldChg chg="del">
        <pc:chgData name="Mullen, Caitlyn R CIV USN NAVSUP WSS PHIL (USA)" userId="S::caitlyn.r.mullen.civ@us.navy.mil::6b9ad8d0-ed0e-4928-a42e-05c088d962cd" providerId="AD" clId="Web-{0843ECEE-C629-5122-057E-D37C45E7D314}" dt="2026-08-17T12:57:39.015" v="2"/>
        <pc:sldMkLst>
          <pc:docMk/>
          <pc:sldMk cId="1259170036" sldId="292"/>
        </pc:sldMkLst>
      </pc:sldChg>
      <pc:sldChg chg="del">
        <pc:chgData name="Mullen, Caitlyn R CIV USN NAVSUP WSS PHIL (USA)" userId="S::caitlyn.r.mullen.civ@us.navy.mil::6b9ad8d0-ed0e-4928-a42e-05c088d962cd" providerId="AD" clId="Web-{0843ECEE-C629-5122-057E-D37C45E7D314}" dt="2026-08-17T12:57:37.296" v="1"/>
        <pc:sldMkLst>
          <pc:docMk/>
          <pc:sldMk cId="1782220642" sldId="295"/>
        </pc:sldMkLst>
      </pc:sldChg>
      <pc:sldChg chg="modSp add">
        <pc:chgData name="Mullen, Caitlyn R CIV USN NAVSUP WSS PHIL (USA)" userId="S::caitlyn.r.mullen.civ@us.navy.mil::6b9ad8d0-ed0e-4928-a42e-05c088d962cd" providerId="AD" clId="Web-{0843ECEE-C629-5122-057E-D37C45E7D314}" dt="2026-08-17T14:57:31.810" v="98" actId="1076"/>
        <pc:sldMkLst>
          <pc:docMk/>
          <pc:sldMk cId="3407634609" sldId="337"/>
        </pc:sldMkLst>
        <pc:spChg chg="mod">
          <ac:chgData name="Mullen, Caitlyn R CIV USN NAVSUP WSS PHIL (USA)" userId="S::caitlyn.r.mullen.civ@us.navy.mil::6b9ad8d0-ed0e-4928-a42e-05c088d962cd" providerId="AD" clId="Web-{0843ECEE-C629-5122-057E-D37C45E7D314}" dt="2026-08-17T14:57:31.810" v="98" actId="1076"/>
          <ac:spMkLst>
            <pc:docMk/>
            <pc:sldMk cId="3407634609" sldId="337"/>
            <ac:spMk id="2"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4:57:24.950" v="96"/>
        <pc:sldMkLst>
          <pc:docMk/>
          <pc:sldMk cId="407203282" sldId="339"/>
        </pc:sldMkLst>
        <pc:spChg chg="mod">
          <ac:chgData name="Mullen, Caitlyn R CIV USN NAVSUP WSS PHIL (USA)" userId="S::caitlyn.r.mullen.civ@us.navy.mil::6b9ad8d0-ed0e-4928-a42e-05c088d962cd" providerId="AD" clId="Web-{0843ECEE-C629-5122-057E-D37C45E7D314}" dt="2026-08-17T14:57:24.950" v="96"/>
          <ac:spMkLst>
            <pc:docMk/>
            <pc:sldMk cId="407203282" sldId="339"/>
            <ac:spMk id="2"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4:59:09.532" v="113"/>
        <pc:sldMkLst>
          <pc:docMk/>
          <pc:sldMk cId="141772363" sldId="344"/>
        </pc:sldMkLst>
        <pc:spChg chg="mod">
          <ac:chgData name="Mullen, Caitlyn R CIV USN NAVSUP WSS PHIL (USA)" userId="S::caitlyn.r.mullen.civ@us.navy.mil::6b9ad8d0-ed0e-4928-a42e-05c088d962cd" providerId="AD" clId="Web-{0843ECEE-C629-5122-057E-D37C45E7D314}" dt="2026-08-17T14:59:09.532" v="113"/>
          <ac:spMkLst>
            <pc:docMk/>
            <pc:sldMk cId="141772363" sldId="344"/>
            <ac:spMk id="2"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4:59:17.829" v="114"/>
        <pc:sldMkLst>
          <pc:docMk/>
          <pc:sldMk cId="2015239619" sldId="345"/>
        </pc:sldMkLst>
        <pc:spChg chg="mod">
          <ac:chgData name="Mullen, Caitlyn R CIV USN NAVSUP WSS PHIL (USA)" userId="S::caitlyn.r.mullen.civ@us.navy.mil::6b9ad8d0-ed0e-4928-a42e-05c088d962cd" providerId="AD" clId="Web-{0843ECEE-C629-5122-057E-D37C45E7D314}" dt="2026-08-17T14:59:17.829" v="114"/>
          <ac:spMkLst>
            <pc:docMk/>
            <pc:sldMk cId="2015239619" sldId="345"/>
            <ac:spMk id="2"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5:00:08.487" v="126"/>
        <pc:sldMkLst>
          <pc:docMk/>
          <pc:sldMk cId="3036875902" sldId="366"/>
        </pc:sldMkLst>
        <pc:spChg chg="mod">
          <ac:chgData name="Mullen, Caitlyn R CIV USN NAVSUP WSS PHIL (USA)" userId="S::caitlyn.r.mullen.civ@us.navy.mil::6b9ad8d0-ed0e-4928-a42e-05c088d962cd" providerId="AD" clId="Web-{0843ECEE-C629-5122-057E-D37C45E7D314}" dt="2026-08-17T15:00:08.487" v="126"/>
          <ac:spMkLst>
            <pc:docMk/>
            <pc:sldMk cId="3036875902" sldId="366"/>
            <ac:spMk id="2"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4:59:50.861" v="122"/>
        <pc:sldMkLst>
          <pc:docMk/>
          <pc:sldMk cId="308714103" sldId="369"/>
        </pc:sldMkLst>
        <pc:spChg chg="mod">
          <ac:chgData name="Mullen, Caitlyn R CIV USN NAVSUP WSS PHIL (USA)" userId="S::caitlyn.r.mullen.civ@us.navy.mil::6b9ad8d0-ed0e-4928-a42e-05c088d962cd" providerId="AD" clId="Web-{0843ECEE-C629-5122-057E-D37C45E7D314}" dt="2026-08-17T14:59:50.861" v="122"/>
          <ac:spMkLst>
            <pc:docMk/>
            <pc:sldMk cId="308714103" sldId="369"/>
            <ac:spMk id="3"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4:59:32.017" v="117"/>
        <pc:sldMkLst>
          <pc:docMk/>
          <pc:sldMk cId="1245335399" sldId="370"/>
        </pc:sldMkLst>
        <pc:spChg chg="mod">
          <ac:chgData name="Mullen, Caitlyn R CIV USN NAVSUP WSS PHIL (USA)" userId="S::caitlyn.r.mullen.civ@us.navy.mil::6b9ad8d0-ed0e-4928-a42e-05c088d962cd" providerId="AD" clId="Web-{0843ECEE-C629-5122-057E-D37C45E7D314}" dt="2026-08-17T14:59:32.017" v="117"/>
          <ac:spMkLst>
            <pc:docMk/>
            <pc:sldMk cId="1245335399" sldId="370"/>
            <ac:spMk id="2"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5:02:34.381" v="146" actId="1076"/>
        <pc:sldMkLst>
          <pc:docMk/>
          <pc:sldMk cId="3859220076" sldId="372"/>
        </pc:sldMkLst>
        <pc:spChg chg="mod">
          <ac:chgData name="Mullen, Caitlyn R CIV USN NAVSUP WSS PHIL (USA)" userId="S::caitlyn.r.mullen.civ@us.navy.mil::6b9ad8d0-ed0e-4928-a42e-05c088d962cd" providerId="AD" clId="Web-{0843ECEE-C629-5122-057E-D37C45E7D314}" dt="2026-08-17T15:02:23.194" v="144"/>
          <ac:spMkLst>
            <pc:docMk/>
            <pc:sldMk cId="3859220076" sldId="372"/>
            <ac:spMk id="2" creationId="{E6FED531-CA42-EA96-63A4-8EC650A56CF8}"/>
          </ac:spMkLst>
        </pc:spChg>
        <pc:spChg chg="mod">
          <ac:chgData name="Mullen, Caitlyn R CIV USN NAVSUP WSS PHIL (USA)" userId="S::caitlyn.r.mullen.civ@us.navy.mil::6b9ad8d0-ed0e-4928-a42e-05c088d962cd" providerId="AD" clId="Web-{0843ECEE-C629-5122-057E-D37C45E7D314}" dt="2026-08-17T15:02:28.038" v="145" actId="1076"/>
          <ac:spMkLst>
            <pc:docMk/>
            <pc:sldMk cId="3859220076" sldId="372"/>
            <ac:spMk id="4" creationId="{B694893D-067E-7900-1D12-1D85BFA4F8AA}"/>
          </ac:spMkLst>
        </pc:spChg>
        <pc:picChg chg="mod">
          <ac:chgData name="Mullen, Caitlyn R CIV USN NAVSUP WSS PHIL (USA)" userId="S::caitlyn.r.mullen.civ@us.navy.mil::6b9ad8d0-ed0e-4928-a42e-05c088d962cd" providerId="AD" clId="Web-{0843ECEE-C629-5122-057E-D37C45E7D314}" dt="2026-08-17T15:02:34.381" v="146" actId="1076"/>
          <ac:picMkLst>
            <pc:docMk/>
            <pc:sldMk cId="3859220076" sldId="372"/>
            <ac:picMk id="3" creationId="{8CEC885B-21E0-08F3-4109-49A5E20C5D78}"/>
          </ac:picMkLst>
        </pc:picChg>
      </pc:sldChg>
      <pc:sldChg chg="modSp add">
        <pc:chgData name="Mullen, Caitlyn R CIV USN NAVSUP WSS PHIL (USA)" userId="S::caitlyn.r.mullen.civ@us.navy.mil::6b9ad8d0-ed0e-4928-a42e-05c088d962cd" providerId="AD" clId="Web-{0843ECEE-C629-5122-057E-D37C45E7D314}" dt="2026-08-17T15:00:13.940" v="127"/>
        <pc:sldMkLst>
          <pc:docMk/>
          <pc:sldMk cId="1418797941" sldId="381"/>
        </pc:sldMkLst>
        <pc:spChg chg="mod">
          <ac:chgData name="Mullen, Caitlyn R CIV USN NAVSUP WSS PHIL (USA)" userId="S::caitlyn.r.mullen.civ@us.navy.mil::6b9ad8d0-ed0e-4928-a42e-05c088d962cd" providerId="AD" clId="Web-{0843ECEE-C629-5122-057E-D37C45E7D314}" dt="2026-08-17T15:00:13.940" v="127"/>
          <ac:spMkLst>
            <pc:docMk/>
            <pc:sldMk cId="1418797941" sldId="381"/>
            <ac:spMk id="2" creationId="{65B8D9B6-3140-03FC-9BA4-6B8DC7A6F0DD}"/>
          </ac:spMkLst>
        </pc:spChg>
      </pc:sldChg>
      <pc:sldChg chg="modSp add">
        <pc:chgData name="Mullen, Caitlyn R CIV USN NAVSUP WSS PHIL (USA)" userId="S::caitlyn.r.mullen.civ@us.navy.mil::6b9ad8d0-ed0e-4928-a42e-05c088d962cd" providerId="AD" clId="Web-{0843ECEE-C629-5122-057E-D37C45E7D314}" dt="2026-08-17T15:00:30.550" v="130"/>
        <pc:sldMkLst>
          <pc:docMk/>
          <pc:sldMk cId="3845266070" sldId="383"/>
        </pc:sldMkLst>
        <pc:spChg chg="mod">
          <ac:chgData name="Mullen, Caitlyn R CIV USN NAVSUP WSS PHIL (USA)" userId="S::caitlyn.r.mullen.civ@us.navy.mil::6b9ad8d0-ed0e-4928-a42e-05c088d962cd" providerId="AD" clId="Web-{0843ECEE-C629-5122-057E-D37C45E7D314}" dt="2026-08-17T15:00:30.550" v="130"/>
          <ac:spMkLst>
            <pc:docMk/>
            <pc:sldMk cId="3845266070" sldId="383"/>
            <ac:spMk id="2" creationId="{EFBDDADB-EFEC-1F1C-F6DE-2166420F276B}"/>
          </ac:spMkLst>
        </pc:spChg>
      </pc:sldChg>
      <pc:sldChg chg="modSp add">
        <pc:chgData name="Mullen, Caitlyn R CIV USN NAVSUP WSS PHIL (USA)" userId="S::caitlyn.r.mullen.civ@us.navy.mil::6b9ad8d0-ed0e-4928-a42e-05c088d962cd" providerId="AD" clId="Web-{0843ECEE-C629-5122-057E-D37C45E7D314}" dt="2026-08-17T15:00:22.346" v="129"/>
        <pc:sldMkLst>
          <pc:docMk/>
          <pc:sldMk cId="919290782" sldId="402"/>
        </pc:sldMkLst>
        <pc:spChg chg="mod">
          <ac:chgData name="Mullen, Caitlyn R CIV USN NAVSUP WSS PHIL (USA)" userId="S::caitlyn.r.mullen.civ@us.navy.mil::6b9ad8d0-ed0e-4928-a42e-05c088d962cd" providerId="AD" clId="Web-{0843ECEE-C629-5122-057E-D37C45E7D314}" dt="2026-08-17T15:00:22.346" v="129"/>
          <ac:spMkLst>
            <pc:docMk/>
            <pc:sldMk cId="919290782" sldId="402"/>
            <ac:spMk id="2" creationId="{00000000-0000-0000-0000-000000000000}"/>
          </ac:spMkLst>
        </pc:spChg>
      </pc:sldChg>
      <pc:sldChg chg="modSp add">
        <pc:chgData name="Mullen, Caitlyn R CIV USN NAVSUP WSS PHIL (USA)" userId="S::caitlyn.r.mullen.civ@us.navy.mil::6b9ad8d0-ed0e-4928-a42e-05c088d962cd" providerId="AD" clId="Web-{0843ECEE-C629-5122-057E-D37C45E7D314}" dt="2026-08-17T14:51:47.174" v="79" actId="1076"/>
        <pc:sldMkLst>
          <pc:docMk/>
          <pc:sldMk cId="3523358241" sldId="403"/>
        </pc:sldMkLst>
        <pc:spChg chg="mod">
          <ac:chgData name="Mullen, Caitlyn R CIV USN NAVSUP WSS PHIL (USA)" userId="S::caitlyn.r.mullen.civ@us.navy.mil::6b9ad8d0-ed0e-4928-a42e-05c088d962cd" providerId="AD" clId="Web-{0843ECEE-C629-5122-057E-D37C45E7D314}" dt="2026-08-17T14:51:47.174" v="79" actId="1076"/>
          <ac:spMkLst>
            <pc:docMk/>
            <pc:sldMk cId="3523358241" sldId="403"/>
            <ac:spMk id="2" creationId="{459E3D31-575F-67C7-6F87-5A908ACBACD2}"/>
          </ac:spMkLst>
        </pc:spChg>
      </pc:sldChg>
      <pc:sldChg chg="modSp add">
        <pc:chgData name="Mullen, Caitlyn R CIV USN NAVSUP WSS PHIL (USA)" userId="S::caitlyn.r.mullen.civ@us.navy.mil::6b9ad8d0-ed0e-4928-a42e-05c088d962cd" providerId="AD" clId="Web-{0843ECEE-C629-5122-057E-D37C45E7D314}" dt="2026-08-17T14:55:54.807" v="88"/>
        <pc:sldMkLst>
          <pc:docMk/>
          <pc:sldMk cId="414124722" sldId="404"/>
        </pc:sldMkLst>
        <pc:spChg chg="mod">
          <ac:chgData name="Mullen, Caitlyn R CIV USN NAVSUP WSS PHIL (USA)" userId="S::caitlyn.r.mullen.civ@us.navy.mil::6b9ad8d0-ed0e-4928-a42e-05c088d962cd" providerId="AD" clId="Web-{0843ECEE-C629-5122-057E-D37C45E7D314}" dt="2026-08-17T14:55:54.807" v="88"/>
          <ac:spMkLst>
            <pc:docMk/>
            <pc:sldMk cId="414124722" sldId="404"/>
            <ac:spMk id="4" creationId="{46CAC490-EF5F-ADBA-01E0-F462976F5467}"/>
          </ac:spMkLst>
        </pc:spChg>
      </pc:sldChg>
      <pc:sldChg chg="modSp add">
        <pc:chgData name="Mullen, Caitlyn R CIV USN NAVSUP WSS PHIL (USA)" userId="S::caitlyn.r.mullen.civ@us.navy.mil::6b9ad8d0-ed0e-4928-a42e-05c088d962cd" providerId="AD" clId="Web-{0843ECEE-C629-5122-057E-D37C45E7D314}" dt="2026-08-17T14:57:49.451" v="99" actId="1076"/>
        <pc:sldMkLst>
          <pc:docMk/>
          <pc:sldMk cId="1061871332" sldId="406"/>
        </pc:sldMkLst>
        <pc:spChg chg="mod">
          <ac:chgData name="Mullen, Caitlyn R CIV USN NAVSUP WSS PHIL (USA)" userId="S::caitlyn.r.mullen.civ@us.navy.mil::6b9ad8d0-ed0e-4928-a42e-05c088d962cd" providerId="AD" clId="Web-{0843ECEE-C629-5122-057E-D37C45E7D314}" dt="2026-08-17T14:57:49.451" v="99" actId="1076"/>
          <ac:spMkLst>
            <pc:docMk/>
            <pc:sldMk cId="1061871332" sldId="406"/>
            <ac:spMk id="2" creationId="{2AA50226-BCDD-103A-9C6C-A4E79B48967A}"/>
          </ac:spMkLst>
        </pc:spChg>
      </pc:sldChg>
      <pc:sldChg chg="modSp add">
        <pc:chgData name="Mullen, Caitlyn R CIV USN NAVSUP WSS PHIL (USA)" userId="S::caitlyn.r.mullen.civ@us.navy.mil::6b9ad8d0-ed0e-4928-a42e-05c088d962cd" providerId="AD" clId="Web-{0843ECEE-C629-5122-057E-D37C45E7D314}" dt="2026-08-17T14:57:57.545" v="100" actId="1076"/>
        <pc:sldMkLst>
          <pc:docMk/>
          <pc:sldMk cId="3993724831" sldId="407"/>
        </pc:sldMkLst>
        <pc:spChg chg="mod">
          <ac:chgData name="Mullen, Caitlyn R CIV USN NAVSUP WSS PHIL (USA)" userId="S::caitlyn.r.mullen.civ@us.navy.mil::6b9ad8d0-ed0e-4928-a42e-05c088d962cd" providerId="AD" clId="Web-{0843ECEE-C629-5122-057E-D37C45E7D314}" dt="2026-08-17T14:57:57.545" v="100" actId="1076"/>
          <ac:spMkLst>
            <pc:docMk/>
            <pc:sldMk cId="3993724831" sldId="407"/>
            <ac:spMk id="9" creationId="{F8DD7A90-98D8-F308-02BE-EAE905D77E27}"/>
          </ac:spMkLst>
        </pc:spChg>
      </pc:sldChg>
      <pc:sldChg chg="modSp add">
        <pc:chgData name="Mullen, Caitlyn R CIV USN NAVSUP WSS PHIL (USA)" userId="S::caitlyn.r.mullen.civ@us.navy.mil::6b9ad8d0-ed0e-4928-a42e-05c088d962cd" providerId="AD" clId="Web-{0843ECEE-C629-5122-057E-D37C45E7D314}" dt="2026-08-17T14:58:07.045" v="101"/>
        <pc:sldMkLst>
          <pc:docMk/>
          <pc:sldMk cId="749319248" sldId="408"/>
        </pc:sldMkLst>
        <pc:spChg chg="mod">
          <ac:chgData name="Mullen, Caitlyn R CIV USN NAVSUP WSS PHIL (USA)" userId="S::caitlyn.r.mullen.civ@us.navy.mil::6b9ad8d0-ed0e-4928-a42e-05c088d962cd" providerId="AD" clId="Web-{0843ECEE-C629-5122-057E-D37C45E7D314}" dt="2026-08-17T14:58:07.045" v="101"/>
          <ac:spMkLst>
            <pc:docMk/>
            <pc:sldMk cId="749319248" sldId="408"/>
            <ac:spMk id="4" creationId="{F10C3A28-67E9-827B-DBAD-C2AA0C96D35D}"/>
          </ac:spMkLst>
        </pc:spChg>
      </pc:sldChg>
      <pc:sldChg chg="modSp add">
        <pc:chgData name="Mullen, Caitlyn R CIV USN NAVSUP WSS PHIL (USA)" userId="S::caitlyn.r.mullen.civ@us.navy.mil::6b9ad8d0-ed0e-4928-a42e-05c088d962cd" providerId="AD" clId="Web-{0843ECEE-C629-5122-057E-D37C45E7D314}" dt="2026-08-17T14:58:12.046" v="102"/>
        <pc:sldMkLst>
          <pc:docMk/>
          <pc:sldMk cId="3824873623" sldId="409"/>
        </pc:sldMkLst>
        <pc:spChg chg="mod">
          <ac:chgData name="Mullen, Caitlyn R CIV USN NAVSUP WSS PHIL (USA)" userId="S::caitlyn.r.mullen.civ@us.navy.mil::6b9ad8d0-ed0e-4928-a42e-05c088d962cd" providerId="AD" clId="Web-{0843ECEE-C629-5122-057E-D37C45E7D314}" dt="2026-08-17T14:58:12.046" v="102"/>
          <ac:spMkLst>
            <pc:docMk/>
            <pc:sldMk cId="3824873623" sldId="409"/>
            <ac:spMk id="4" creationId="{252612EF-A50D-AC3C-0AFE-4A861740F365}"/>
          </ac:spMkLst>
        </pc:spChg>
      </pc:sldChg>
      <pc:sldChg chg="modSp add">
        <pc:chgData name="Mullen, Caitlyn R CIV USN NAVSUP WSS PHIL (USA)" userId="S::caitlyn.r.mullen.civ@us.navy.mil::6b9ad8d0-ed0e-4928-a42e-05c088d962cd" providerId="AD" clId="Web-{0843ECEE-C629-5122-057E-D37C45E7D314}" dt="2026-08-17T14:58:40.406" v="110"/>
        <pc:sldMkLst>
          <pc:docMk/>
          <pc:sldMk cId="1547797498" sldId="410"/>
        </pc:sldMkLst>
        <pc:spChg chg="mod">
          <ac:chgData name="Mullen, Caitlyn R CIV USN NAVSUP WSS PHIL (USA)" userId="S::caitlyn.r.mullen.civ@us.navy.mil::6b9ad8d0-ed0e-4928-a42e-05c088d962cd" providerId="AD" clId="Web-{0843ECEE-C629-5122-057E-D37C45E7D314}" dt="2026-08-17T14:58:18.124" v="104"/>
          <ac:spMkLst>
            <pc:docMk/>
            <pc:sldMk cId="1547797498" sldId="410"/>
            <ac:spMk id="4" creationId="{B0165DB2-C362-098D-A21C-36720436A7BC}"/>
          </ac:spMkLst>
        </pc:spChg>
        <pc:spChg chg="mod">
          <ac:chgData name="Mullen, Caitlyn R CIV USN NAVSUP WSS PHIL (USA)" userId="S::caitlyn.r.mullen.civ@us.navy.mil::6b9ad8d0-ed0e-4928-a42e-05c088d962cd" providerId="AD" clId="Web-{0843ECEE-C629-5122-057E-D37C45E7D314}" dt="2026-08-17T14:58:40.406" v="110"/>
          <ac:spMkLst>
            <pc:docMk/>
            <pc:sldMk cId="1547797498" sldId="410"/>
            <ac:spMk id="8" creationId="{6CEE3126-C983-31A7-3E42-2A2D08AF7766}"/>
          </ac:spMkLst>
        </pc:spChg>
      </pc:sldChg>
      <pc:sldChg chg="modSp add">
        <pc:chgData name="Mullen, Caitlyn R CIV USN NAVSUP WSS PHIL (USA)" userId="S::caitlyn.r.mullen.civ@us.navy.mil::6b9ad8d0-ed0e-4928-a42e-05c088d962cd" providerId="AD" clId="Web-{0843ECEE-C629-5122-057E-D37C45E7D314}" dt="2026-08-17T14:58:53.578" v="111"/>
        <pc:sldMkLst>
          <pc:docMk/>
          <pc:sldMk cId="1962977237" sldId="412"/>
        </pc:sldMkLst>
        <pc:spChg chg="mod">
          <ac:chgData name="Mullen, Caitlyn R CIV USN NAVSUP WSS PHIL (USA)" userId="S::caitlyn.r.mullen.civ@us.navy.mil::6b9ad8d0-ed0e-4928-a42e-05c088d962cd" providerId="AD" clId="Web-{0843ECEE-C629-5122-057E-D37C45E7D314}" dt="2026-08-17T14:58:53.578" v="111"/>
          <ac:spMkLst>
            <pc:docMk/>
            <pc:sldMk cId="1962977237" sldId="412"/>
            <ac:spMk id="3" creationId="{26B2B3D6-D752-36CB-8441-7A1D41A29226}"/>
          </ac:spMkLst>
        </pc:spChg>
      </pc:sldChg>
      <pc:sldChg chg="modSp add">
        <pc:chgData name="Mullen, Caitlyn R CIV USN NAVSUP WSS PHIL (USA)" userId="S::caitlyn.r.mullen.civ@us.navy.mil::6b9ad8d0-ed0e-4928-a42e-05c088d962cd" providerId="AD" clId="Web-{0843ECEE-C629-5122-057E-D37C45E7D314}" dt="2026-08-17T14:59:27.563" v="116"/>
        <pc:sldMkLst>
          <pc:docMk/>
          <pc:sldMk cId="3905937482" sldId="413"/>
        </pc:sldMkLst>
        <pc:spChg chg="mod">
          <ac:chgData name="Mullen, Caitlyn R CIV USN NAVSUP WSS PHIL (USA)" userId="S::caitlyn.r.mullen.civ@us.navy.mil::6b9ad8d0-ed0e-4928-a42e-05c088d962cd" providerId="AD" clId="Web-{0843ECEE-C629-5122-057E-D37C45E7D314}" dt="2026-08-17T14:59:27.563" v="116"/>
          <ac:spMkLst>
            <pc:docMk/>
            <pc:sldMk cId="3905937482" sldId="413"/>
            <ac:spMk id="2" creationId="{B6044F58-E176-4E73-6CB2-9AE57D328D75}"/>
          </ac:spMkLst>
        </pc:spChg>
      </pc:sldChg>
      <pc:sldChg chg="modSp add">
        <pc:chgData name="Mullen, Caitlyn R CIV USN NAVSUP WSS PHIL (USA)" userId="S::caitlyn.r.mullen.civ@us.navy.mil::6b9ad8d0-ed0e-4928-a42e-05c088d962cd" providerId="AD" clId="Web-{0843ECEE-C629-5122-057E-D37C45E7D314}" dt="2026-08-17T14:59:39.439" v="119"/>
        <pc:sldMkLst>
          <pc:docMk/>
          <pc:sldMk cId="1195517582" sldId="414"/>
        </pc:sldMkLst>
        <pc:spChg chg="mod">
          <ac:chgData name="Mullen, Caitlyn R CIV USN NAVSUP WSS PHIL (USA)" userId="S::caitlyn.r.mullen.civ@us.navy.mil::6b9ad8d0-ed0e-4928-a42e-05c088d962cd" providerId="AD" clId="Web-{0843ECEE-C629-5122-057E-D37C45E7D314}" dt="2026-08-17T14:59:39.439" v="119"/>
          <ac:spMkLst>
            <pc:docMk/>
            <pc:sldMk cId="1195517582" sldId="414"/>
            <ac:spMk id="2" creationId="{68CB018C-8E3C-572B-9A6B-F565133E8491}"/>
          </ac:spMkLst>
        </pc:spChg>
      </pc:sldChg>
      <pc:sldChg chg="modSp add">
        <pc:chgData name="Mullen, Caitlyn R CIV USN NAVSUP WSS PHIL (USA)" userId="S::caitlyn.r.mullen.civ@us.navy.mil::6b9ad8d0-ed0e-4928-a42e-05c088d962cd" providerId="AD" clId="Web-{0843ECEE-C629-5122-057E-D37C45E7D314}" dt="2026-08-17T15:00:02.236" v="125"/>
        <pc:sldMkLst>
          <pc:docMk/>
          <pc:sldMk cId="986587449" sldId="415"/>
        </pc:sldMkLst>
        <pc:spChg chg="mod">
          <ac:chgData name="Mullen, Caitlyn R CIV USN NAVSUP WSS PHIL (USA)" userId="S::caitlyn.r.mullen.civ@us.navy.mil::6b9ad8d0-ed0e-4928-a42e-05c088d962cd" providerId="AD" clId="Web-{0843ECEE-C629-5122-057E-D37C45E7D314}" dt="2026-08-17T15:00:02.236" v="125"/>
          <ac:spMkLst>
            <pc:docMk/>
            <pc:sldMk cId="986587449" sldId="415"/>
            <ac:spMk id="3" creationId="{031362B8-AD45-45A9-AEF7-74A88F123E14}"/>
          </ac:spMkLst>
        </pc:spChg>
      </pc:sldChg>
      <pc:sldChg chg="modSp add">
        <pc:chgData name="Mullen, Caitlyn R CIV USN NAVSUP WSS PHIL (USA)" userId="S::caitlyn.r.mullen.civ@us.navy.mil::6b9ad8d0-ed0e-4928-a42e-05c088d962cd" providerId="AD" clId="Web-{0843ECEE-C629-5122-057E-D37C45E7D314}" dt="2026-08-17T14:57:13.216" v="95"/>
        <pc:sldMkLst>
          <pc:docMk/>
          <pc:sldMk cId="3150300900" sldId="418"/>
        </pc:sldMkLst>
        <pc:spChg chg="mod">
          <ac:chgData name="Mullen, Caitlyn R CIV USN NAVSUP WSS PHIL (USA)" userId="S::caitlyn.r.mullen.civ@us.navy.mil::6b9ad8d0-ed0e-4928-a42e-05c088d962cd" providerId="AD" clId="Web-{0843ECEE-C629-5122-057E-D37C45E7D314}" dt="2026-08-17T14:57:13.216" v="95"/>
          <ac:spMkLst>
            <pc:docMk/>
            <pc:sldMk cId="3150300900" sldId="418"/>
            <ac:spMk id="3" creationId="{B35923E3-1B03-6F01-648B-1B25C7E2D711}"/>
          </ac:spMkLst>
        </pc:spChg>
      </pc:sldChg>
      <pc:sldChg chg="modSp add">
        <pc:chgData name="Mullen, Caitlyn R CIV USN NAVSUP WSS PHIL (USA)" userId="S::caitlyn.r.mullen.civ@us.navy.mil::6b9ad8d0-ed0e-4928-a42e-05c088d962cd" providerId="AD" clId="Web-{0843ECEE-C629-5122-057E-D37C45E7D314}" dt="2026-08-17T15:00:34.894" v="131"/>
        <pc:sldMkLst>
          <pc:docMk/>
          <pc:sldMk cId="283538418" sldId="419"/>
        </pc:sldMkLst>
        <pc:spChg chg="mod">
          <ac:chgData name="Mullen, Caitlyn R CIV USN NAVSUP WSS PHIL (USA)" userId="S::caitlyn.r.mullen.civ@us.navy.mil::6b9ad8d0-ed0e-4928-a42e-05c088d962cd" providerId="AD" clId="Web-{0843ECEE-C629-5122-057E-D37C45E7D314}" dt="2026-08-17T15:00:34.894" v="131"/>
          <ac:spMkLst>
            <pc:docMk/>
            <pc:sldMk cId="283538418" sldId="419"/>
            <ac:spMk id="11" creationId="{72042013-7A0C-E0A9-E67D-CA565412CC7F}"/>
          </ac:spMkLst>
        </pc:spChg>
      </pc:sldChg>
      <pc:sldChg chg="modSp add">
        <pc:chgData name="Mullen, Caitlyn R CIV USN NAVSUP WSS PHIL (USA)" userId="S::caitlyn.r.mullen.civ@us.navy.mil::6b9ad8d0-ed0e-4928-a42e-05c088d962cd" providerId="AD" clId="Web-{0843ECEE-C629-5122-057E-D37C45E7D314}" dt="2026-08-17T14:51:33.798" v="77" actId="1076"/>
        <pc:sldMkLst>
          <pc:docMk/>
          <pc:sldMk cId="3016219162" sldId="420"/>
        </pc:sldMkLst>
        <pc:spChg chg="mod">
          <ac:chgData name="Mullen, Caitlyn R CIV USN NAVSUP WSS PHIL (USA)" userId="S::caitlyn.r.mullen.civ@us.navy.mil::6b9ad8d0-ed0e-4928-a42e-05c088d962cd" providerId="AD" clId="Web-{0843ECEE-C629-5122-057E-D37C45E7D314}" dt="2026-08-17T14:51:33.798" v="77" actId="1076"/>
          <ac:spMkLst>
            <pc:docMk/>
            <pc:sldMk cId="3016219162" sldId="420"/>
            <ac:spMk id="4" creationId="{5D0BB1E2-558B-6A81-993E-1BDBDE0A16C9}"/>
          </ac:spMkLst>
        </pc:spChg>
      </pc:sldChg>
      <pc:sldChg chg="modSp add">
        <pc:chgData name="Mullen, Caitlyn R CIV USN NAVSUP WSS PHIL (USA)" userId="S::caitlyn.r.mullen.civ@us.navy.mil::6b9ad8d0-ed0e-4928-a42e-05c088d962cd" providerId="AD" clId="Web-{0843ECEE-C629-5122-057E-D37C45E7D314}" dt="2026-08-17T14:57:08.997" v="94" actId="1076"/>
        <pc:sldMkLst>
          <pc:docMk/>
          <pc:sldMk cId="1882222122" sldId="421"/>
        </pc:sldMkLst>
        <pc:spChg chg="mod">
          <ac:chgData name="Mullen, Caitlyn R CIV USN NAVSUP WSS PHIL (USA)" userId="S::caitlyn.r.mullen.civ@us.navy.mil::6b9ad8d0-ed0e-4928-a42e-05c088d962cd" providerId="AD" clId="Web-{0843ECEE-C629-5122-057E-D37C45E7D314}" dt="2026-08-17T14:57:08.997" v="94" actId="1076"/>
          <ac:spMkLst>
            <pc:docMk/>
            <pc:sldMk cId="1882222122" sldId="421"/>
            <ac:spMk id="2" creationId="{244DF321-7086-623B-6E8A-B92E6166A27D}"/>
          </ac:spMkLst>
        </pc:spChg>
        <pc:spChg chg="mod">
          <ac:chgData name="Mullen, Caitlyn R CIV USN NAVSUP WSS PHIL (USA)" userId="S::caitlyn.r.mullen.civ@us.navy.mil::6b9ad8d0-ed0e-4928-a42e-05c088d962cd" providerId="AD" clId="Web-{0843ECEE-C629-5122-057E-D37C45E7D314}" dt="2026-08-17T14:56:19.136" v="90" actId="1076"/>
          <ac:spMkLst>
            <pc:docMk/>
            <pc:sldMk cId="1882222122" sldId="421"/>
            <ac:spMk id="3" creationId="{328A851B-6A0C-D19A-4C9C-25CDABBBA74D}"/>
          </ac:spMkLst>
        </pc:spChg>
        <pc:spChg chg="mod">
          <ac:chgData name="Mullen, Caitlyn R CIV USN NAVSUP WSS PHIL (USA)" userId="S::caitlyn.r.mullen.civ@us.navy.mil::6b9ad8d0-ed0e-4928-a42e-05c088d962cd" providerId="AD" clId="Web-{0843ECEE-C629-5122-057E-D37C45E7D314}" dt="2026-08-17T14:56:28.589" v="91" actId="14100"/>
          <ac:spMkLst>
            <pc:docMk/>
            <pc:sldMk cId="1882222122" sldId="421"/>
            <ac:spMk id="8" creationId="{A4EDFFC2-8E15-62A8-7525-F526322E4952}"/>
          </ac:spMkLst>
        </pc:spChg>
      </pc:sldChg>
      <pc:sldChg chg="modSp add">
        <pc:chgData name="Mullen, Caitlyn R CIV USN NAVSUP WSS PHIL (USA)" userId="S::caitlyn.r.mullen.civ@us.navy.mil::6b9ad8d0-ed0e-4928-a42e-05c088d962cd" providerId="AD" clId="Web-{0843ECEE-C629-5122-057E-D37C45E7D314}" dt="2026-08-17T15:00:46.097" v="133"/>
        <pc:sldMkLst>
          <pc:docMk/>
          <pc:sldMk cId="1502258855" sldId="422"/>
        </pc:sldMkLst>
        <pc:spChg chg="mod">
          <ac:chgData name="Mullen, Caitlyn R CIV USN NAVSUP WSS PHIL (USA)" userId="S::caitlyn.r.mullen.civ@us.navy.mil::6b9ad8d0-ed0e-4928-a42e-05c088d962cd" providerId="AD" clId="Web-{0843ECEE-C629-5122-057E-D37C45E7D314}" dt="2026-08-17T15:00:46.097" v="133"/>
          <ac:spMkLst>
            <pc:docMk/>
            <pc:sldMk cId="1502258855" sldId="422"/>
            <ac:spMk id="2" creationId="{B1A6A5A1-A28E-DA19-E2A7-99B1CDB47F26}"/>
          </ac:spMkLst>
        </pc:spChg>
      </pc:sldChg>
      <pc:sldChg chg="modSp add">
        <pc:chgData name="Mullen, Caitlyn R CIV USN NAVSUP WSS PHIL (USA)" userId="S::caitlyn.r.mullen.civ@us.navy.mil::6b9ad8d0-ed0e-4928-a42e-05c088d962cd" providerId="AD" clId="Web-{0843ECEE-C629-5122-057E-D37C45E7D314}" dt="2026-08-17T15:00:39.566" v="132"/>
        <pc:sldMkLst>
          <pc:docMk/>
          <pc:sldMk cId="3754745116" sldId="423"/>
        </pc:sldMkLst>
        <pc:spChg chg="mod">
          <ac:chgData name="Mullen, Caitlyn R CIV USN NAVSUP WSS PHIL (USA)" userId="S::caitlyn.r.mullen.civ@us.navy.mil::6b9ad8d0-ed0e-4928-a42e-05c088d962cd" providerId="AD" clId="Web-{0843ECEE-C629-5122-057E-D37C45E7D314}" dt="2026-08-17T15:00:39.566" v="132"/>
          <ac:spMkLst>
            <pc:docMk/>
            <pc:sldMk cId="3754745116" sldId="423"/>
            <ac:spMk id="2" creationId="{B67F03AE-0449-F1C6-B777-E454E36541F7}"/>
          </ac:spMkLst>
        </pc:spChg>
      </pc:sldChg>
      <pc:sldChg chg="modSp add">
        <pc:chgData name="Mullen, Caitlyn R CIV USN NAVSUP WSS PHIL (USA)" userId="S::caitlyn.r.mullen.civ@us.navy.mil::6b9ad8d0-ed0e-4928-a42e-05c088d962cd" providerId="AD" clId="Web-{0843ECEE-C629-5122-057E-D37C45E7D314}" dt="2026-08-17T15:02:17.631" v="143" actId="14100"/>
        <pc:sldMkLst>
          <pc:docMk/>
          <pc:sldMk cId="733385663" sldId="424"/>
        </pc:sldMkLst>
        <pc:spChg chg="mod">
          <ac:chgData name="Mullen, Caitlyn R CIV USN NAVSUP WSS PHIL (USA)" userId="S::caitlyn.r.mullen.civ@us.navy.mil::6b9ad8d0-ed0e-4928-a42e-05c088d962cd" providerId="AD" clId="Web-{0843ECEE-C629-5122-057E-D37C45E7D314}" dt="2026-08-17T15:02:14.365" v="142"/>
          <ac:spMkLst>
            <pc:docMk/>
            <pc:sldMk cId="733385663" sldId="424"/>
            <ac:spMk id="2" creationId="{CE9FE33B-A7D1-E1BC-C7C7-97EEFDE588FF}"/>
          </ac:spMkLst>
        </pc:spChg>
        <pc:spChg chg="mod">
          <ac:chgData name="Mullen, Caitlyn R CIV USN NAVSUP WSS PHIL (USA)" userId="S::caitlyn.r.mullen.civ@us.navy.mil::6b9ad8d0-ed0e-4928-a42e-05c088d962cd" providerId="AD" clId="Web-{0843ECEE-C629-5122-057E-D37C45E7D314}" dt="2026-08-17T15:02:17.631" v="143" actId="14100"/>
          <ac:spMkLst>
            <pc:docMk/>
            <pc:sldMk cId="733385663" sldId="424"/>
            <ac:spMk id="3" creationId="{E2541640-D458-B48F-5E7E-047ADFCEF775}"/>
          </ac:spMkLst>
        </pc:spChg>
      </pc:sldChg>
      <pc:sldChg chg="modSp add">
        <pc:chgData name="Mullen, Caitlyn R CIV USN NAVSUP WSS PHIL (USA)" userId="S::caitlyn.r.mullen.civ@us.navy.mil::6b9ad8d0-ed0e-4928-a42e-05c088d962cd" providerId="AD" clId="Web-{0843ECEE-C629-5122-057E-D37C45E7D314}" dt="2026-08-17T15:02:04.787" v="140"/>
        <pc:sldMkLst>
          <pc:docMk/>
          <pc:sldMk cId="800130933" sldId="425"/>
        </pc:sldMkLst>
        <pc:spChg chg="mod">
          <ac:chgData name="Mullen, Caitlyn R CIV USN NAVSUP WSS PHIL (USA)" userId="S::caitlyn.r.mullen.civ@us.navy.mil::6b9ad8d0-ed0e-4928-a42e-05c088d962cd" providerId="AD" clId="Web-{0843ECEE-C629-5122-057E-D37C45E7D314}" dt="2026-08-17T15:02:04.787" v="140"/>
          <ac:spMkLst>
            <pc:docMk/>
            <pc:sldMk cId="800130933" sldId="425"/>
            <ac:spMk id="2" creationId="{D3A135AA-D3DE-C0FB-C1E9-51ADAC93DBC0}"/>
          </ac:spMkLst>
        </pc:spChg>
        <pc:spChg chg="mod">
          <ac:chgData name="Mullen, Caitlyn R CIV USN NAVSUP WSS PHIL (USA)" userId="S::caitlyn.r.mullen.civ@us.navy.mil::6b9ad8d0-ed0e-4928-a42e-05c088d962cd" providerId="AD" clId="Web-{0843ECEE-C629-5122-057E-D37C45E7D314}" dt="2026-08-17T15:01:34.161" v="137" actId="14100"/>
          <ac:spMkLst>
            <pc:docMk/>
            <pc:sldMk cId="800130933" sldId="425"/>
            <ac:spMk id="3" creationId="{BA831352-8BC1-C6EE-5393-3460C8415AB4}"/>
          </ac:spMkLst>
        </pc:spChg>
        <pc:spChg chg="mod">
          <ac:chgData name="Mullen, Caitlyn R CIV USN NAVSUP WSS PHIL (USA)" userId="S::caitlyn.r.mullen.civ@us.navy.mil::6b9ad8d0-ed0e-4928-a42e-05c088d962cd" providerId="AD" clId="Web-{0843ECEE-C629-5122-057E-D37C45E7D314}" dt="2026-08-17T15:01:20.676" v="136" actId="20577"/>
          <ac:spMkLst>
            <pc:docMk/>
            <pc:sldMk cId="800130933" sldId="425"/>
            <ac:spMk id="32" creationId="{DC561581-DADD-9251-F25A-13CA682F8BD0}"/>
          </ac:spMkLst>
        </pc:spChg>
      </pc:sldChg>
      <pc:sldChg chg="modSp add">
        <pc:chgData name="Mullen, Caitlyn R CIV USN NAVSUP WSS PHIL (USA)" userId="S::caitlyn.r.mullen.civ@us.navy.mil::6b9ad8d0-ed0e-4928-a42e-05c088d962cd" providerId="AD" clId="Web-{0843ECEE-C629-5122-057E-D37C45E7D314}" dt="2026-08-17T15:00:58.660" v="134"/>
        <pc:sldMkLst>
          <pc:docMk/>
          <pc:sldMk cId="410124426" sldId="427"/>
        </pc:sldMkLst>
        <pc:spChg chg="mod">
          <ac:chgData name="Mullen, Caitlyn R CIV USN NAVSUP WSS PHIL (USA)" userId="S::caitlyn.r.mullen.civ@us.navy.mil::6b9ad8d0-ed0e-4928-a42e-05c088d962cd" providerId="AD" clId="Web-{0843ECEE-C629-5122-057E-D37C45E7D314}" dt="2026-08-17T15:00:58.660" v="134"/>
          <ac:spMkLst>
            <pc:docMk/>
            <pc:sldMk cId="410124426" sldId="427"/>
            <ac:spMk id="2" creationId="{FB45AC39-C137-1794-D27D-BFF76E5F4E6A}"/>
          </ac:spMkLst>
        </pc:spChg>
      </pc:sldChg>
      <pc:sldChg chg="modSp add">
        <pc:chgData name="Mullen, Caitlyn R CIV USN NAVSUP WSS PHIL (USA)" userId="S::caitlyn.r.mullen.civ@us.navy.mil::6b9ad8d0-ed0e-4928-a42e-05c088d962cd" providerId="AD" clId="Web-{0843ECEE-C629-5122-057E-D37C45E7D314}" dt="2026-08-17T15:02:09.365" v="141"/>
        <pc:sldMkLst>
          <pc:docMk/>
          <pc:sldMk cId="1841691391" sldId="428"/>
        </pc:sldMkLst>
        <pc:spChg chg="mod">
          <ac:chgData name="Mullen, Caitlyn R CIV USN NAVSUP WSS PHIL (USA)" userId="S::caitlyn.r.mullen.civ@us.navy.mil::6b9ad8d0-ed0e-4928-a42e-05c088d962cd" providerId="AD" clId="Web-{0843ECEE-C629-5122-057E-D37C45E7D314}" dt="2026-08-17T15:02:09.365" v="141"/>
          <ac:spMkLst>
            <pc:docMk/>
            <pc:sldMk cId="1841691391" sldId="428"/>
            <ac:spMk id="2" creationId="{0371E566-9ABB-3311-212E-A873BD375A43}"/>
          </ac:spMkLst>
        </pc:spChg>
        <pc:spChg chg="mod">
          <ac:chgData name="Mullen, Caitlyn R CIV USN NAVSUP WSS PHIL (USA)" userId="S::caitlyn.r.mullen.civ@us.navy.mil::6b9ad8d0-ed0e-4928-a42e-05c088d962cd" providerId="AD" clId="Web-{0843ECEE-C629-5122-057E-D37C45E7D314}" dt="2026-08-17T15:01:49.896" v="138" actId="14100"/>
          <ac:spMkLst>
            <pc:docMk/>
            <pc:sldMk cId="1841691391" sldId="428"/>
            <ac:spMk id="3" creationId="{FF3AEEAB-80C9-A848-E480-D67A7D75FFAC}"/>
          </ac:spMkLst>
        </pc:spChg>
        <pc:spChg chg="mod">
          <ac:chgData name="Mullen, Caitlyn R CIV USN NAVSUP WSS PHIL (USA)" userId="S::caitlyn.r.mullen.civ@us.navy.mil::6b9ad8d0-ed0e-4928-a42e-05c088d962cd" providerId="AD" clId="Web-{0843ECEE-C629-5122-057E-D37C45E7D314}" dt="2026-08-17T15:01:51.943" v="139" actId="14100"/>
          <ac:spMkLst>
            <pc:docMk/>
            <pc:sldMk cId="1841691391" sldId="428"/>
            <ac:spMk id="32" creationId="{93A832A4-DD89-AEAB-C182-229F22EF2036}"/>
          </ac:spMkLst>
        </pc:spChg>
      </pc:sldChg>
      <pc:sldMasterChg chg="addSldLayout">
        <pc:chgData name="Mullen, Caitlyn R CIV USN NAVSUP WSS PHIL (USA)" userId="S::caitlyn.r.mullen.civ@us.navy.mil::6b9ad8d0-ed0e-4928-a42e-05c088d962cd" providerId="AD" clId="Web-{0843ECEE-C629-5122-057E-D37C45E7D314}" dt="2026-08-17T12:58:26.766" v="5"/>
        <pc:sldMasterMkLst>
          <pc:docMk/>
          <pc:sldMasterMk cId="1498099510" sldId="2147483787"/>
        </pc:sldMasterMkLst>
        <pc:sldLayoutChg chg="add">
          <pc:chgData name="Mullen, Caitlyn R CIV USN NAVSUP WSS PHIL (USA)" userId="S::caitlyn.r.mullen.civ@us.navy.mil::6b9ad8d0-ed0e-4928-a42e-05c088d962cd" providerId="AD" clId="Web-{0843ECEE-C629-5122-057E-D37C45E7D314}" dt="2026-08-17T12:58:26.766" v="5"/>
          <pc:sldLayoutMkLst>
            <pc:docMk/>
            <pc:sldMasterMk cId="1498099510" sldId="2147483787"/>
            <pc:sldLayoutMk cId="2431419438" sldId="214748382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665" cy="466417"/>
          </a:xfrm>
          <a:prstGeom prst="rect">
            <a:avLst/>
          </a:prstGeom>
        </p:spPr>
        <p:txBody>
          <a:bodyPr vert="horz" lIns="92438" tIns="46219" rIns="92438" bIns="46219" rtlCol="0"/>
          <a:lstStyle>
            <a:lvl1pPr algn="l">
              <a:defRPr sz="1200"/>
            </a:lvl1pPr>
          </a:lstStyle>
          <a:p>
            <a:endParaRPr lang="en-US"/>
          </a:p>
        </p:txBody>
      </p:sp>
      <p:sp>
        <p:nvSpPr>
          <p:cNvPr id="3" name="Date Placeholder 2"/>
          <p:cNvSpPr>
            <a:spLocks noGrp="1"/>
          </p:cNvSpPr>
          <p:nvPr>
            <p:ph type="dt" sz="quarter" idx="1"/>
          </p:nvPr>
        </p:nvSpPr>
        <p:spPr>
          <a:xfrm>
            <a:off x="3977828" y="1"/>
            <a:ext cx="3043665" cy="466417"/>
          </a:xfrm>
          <a:prstGeom prst="rect">
            <a:avLst/>
          </a:prstGeom>
        </p:spPr>
        <p:txBody>
          <a:bodyPr vert="horz" lIns="92438" tIns="46219" rIns="92438" bIns="46219" rtlCol="0"/>
          <a:lstStyle>
            <a:lvl1pPr algn="r">
              <a:defRPr sz="1200"/>
            </a:lvl1pPr>
          </a:lstStyle>
          <a:p>
            <a:fld id="{CCC57495-AF71-431B-842B-FED565D9387F}" type="datetimeFigureOut">
              <a:rPr lang="en-US" smtClean="0"/>
              <a:t>8/17/2026</a:t>
            </a:fld>
            <a:endParaRPr lang="en-US"/>
          </a:p>
        </p:txBody>
      </p:sp>
      <p:sp>
        <p:nvSpPr>
          <p:cNvPr id="4" name="Footer Placeholder 3"/>
          <p:cNvSpPr>
            <a:spLocks noGrp="1"/>
          </p:cNvSpPr>
          <p:nvPr>
            <p:ph type="ftr" sz="quarter" idx="2"/>
          </p:nvPr>
        </p:nvSpPr>
        <p:spPr>
          <a:xfrm>
            <a:off x="0" y="8842684"/>
            <a:ext cx="3043665" cy="466416"/>
          </a:xfrm>
          <a:prstGeom prst="rect">
            <a:avLst/>
          </a:prstGeom>
        </p:spPr>
        <p:txBody>
          <a:bodyPr vert="horz" lIns="92438" tIns="46219" rIns="92438" bIns="46219" rtlCol="0" anchor="b"/>
          <a:lstStyle>
            <a:lvl1pPr algn="l">
              <a:defRPr sz="1200"/>
            </a:lvl1pPr>
          </a:lstStyle>
          <a:p>
            <a:endParaRPr lang="en-US"/>
          </a:p>
        </p:txBody>
      </p:sp>
      <p:sp>
        <p:nvSpPr>
          <p:cNvPr id="5" name="Slide Number Placeholder 4"/>
          <p:cNvSpPr>
            <a:spLocks noGrp="1"/>
          </p:cNvSpPr>
          <p:nvPr>
            <p:ph type="sldNum" sz="quarter" idx="3"/>
          </p:nvPr>
        </p:nvSpPr>
        <p:spPr>
          <a:xfrm>
            <a:off x="3977828" y="8842684"/>
            <a:ext cx="3043665" cy="466416"/>
          </a:xfrm>
          <a:prstGeom prst="rect">
            <a:avLst/>
          </a:prstGeom>
        </p:spPr>
        <p:txBody>
          <a:bodyPr vert="horz" lIns="92438" tIns="46219" rIns="92438" bIns="46219" rtlCol="0" anchor="b"/>
          <a:lstStyle>
            <a:lvl1pPr algn="r">
              <a:defRPr sz="1200"/>
            </a:lvl1pPr>
          </a:lstStyle>
          <a:p>
            <a:fld id="{D180EB6C-E84F-44D1-9FB2-1EE8B608D1DA}" type="slidenum">
              <a:rPr lang="en-US" smtClean="0"/>
              <a:t>‹#›</a:t>
            </a:fld>
            <a:endParaRPr lang="en-US"/>
          </a:p>
        </p:txBody>
      </p:sp>
    </p:spTree>
    <p:extLst>
      <p:ext uri="{BB962C8B-B14F-4D97-AF65-F5344CB8AC3E}">
        <p14:creationId xmlns:p14="http://schemas.microsoft.com/office/powerpoint/2010/main" val="1667633709"/>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2-25T15:52:28.84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64,'47'0,"80"-2,-107 0,-1-1,0 0,-1-1,31-12,-26 8,0 2,0 0,1 1,0 1,25-1,123 5,-82 2,-70 0,-1 0,0 1,0 1,0 1,27 10,-26-7,1-2,-1 0,1-2,27 3,10-5,-32-3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9" tIns="46654" rIns="93309" bIns="46654" rtlCol="0"/>
          <a:lstStyle>
            <a:lvl1pPr algn="l">
              <a:defRPr sz="1200"/>
            </a:lvl1pPr>
          </a:lstStyle>
          <a:p>
            <a:endParaRPr lang="en-US"/>
          </a:p>
        </p:txBody>
      </p:sp>
      <p:sp>
        <p:nvSpPr>
          <p:cNvPr id="3" name="Date Placeholder 2"/>
          <p:cNvSpPr>
            <a:spLocks noGrp="1"/>
          </p:cNvSpPr>
          <p:nvPr>
            <p:ph type="dt" idx="1"/>
          </p:nvPr>
        </p:nvSpPr>
        <p:spPr>
          <a:xfrm>
            <a:off x="3978131" y="1"/>
            <a:ext cx="3043343" cy="467071"/>
          </a:xfrm>
          <a:prstGeom prst="rect">
            <a:avLst/>
          </a:prstGeom>
        </p:spPr>
        <p:txBody>
          <a:bodyPr vert="horz" lIns="93309" tIns="46654" rIns="93309" bIns="46654" rtlCol="0"/>
          <a:lstStyle>
            <a:lvl1pPr algn="r">
              <a:defRPr sz="1200"/>
            </a:lvl1pPr>
          </a:lstStyle>
          <a:p>
            <a:fld id="{42C3D8BA-8D68-4D12-9BB9-5C7012B879E6}" type="datetimeFigureOut">
              <a:rPr lang="en-US" smtClean="0"/>
              <a:t>8/17/2026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09" tIns="46654" rIns="93309" bIns="46654"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9" tIns="46654" rIns="93309" bIns="466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309" tIns="46654" rIns="93309" bIns="46654" rtlCol="0" anchor="b"/>
          <a:lstStyle>
            <a:lvl1pPr algn="l">
              <a:defRPr sz="12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309" tIns="46654" rIns="93309" bIns="46654" rtlCol="0" anchor="b"/>
          <a:lstStyle>
            <a:lvl1pPr algn="r">
              <a:defRPr sz="1200"/>
            </a:lvl1pPr>
          </a:lstStyle>
          <a:p>
            <a:fld id="{6BFEA448-15F0-4CF8-BB08-0E1E198E2EAF}" type="slidenum">
              <a:rPr lang="en-US" smtClean="0"/>
              <a:t>‹#›</a:t>
            </a:fld>
            <a:endParaRPr lang="en-US"/>
          </a:p>
        </p:txBody>
      </p:sp>
    </p:spTree>
    <p:extLst>
      <p:ext uri="{BB962C8B-B14F-4D97-AF65-F5344CB8AC3E}">
        <p14:creationId xmlns:p14="http://schemas.microsoft.com/office/powerpoint/2010/main" val="22494291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3A09E6-70A9-696B-9DA0-C5F926D4A1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EF54B-706F-434C-2D41-00D8904D69DB}"/>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A4BDB595-12BA-E13D-A9ED-BF4B0D8BB39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A3358C-D7AF-879A-1B93-CBE6F68A1A2D}"/>
              </a:ext>
            </a:extLst>
          </p:cNvPr>
          <p:cNvSpPr>
            <a:spLocks noGrp="1"/>
          </p:cNvSpPr>
          <p:nvPr>
            <p:ph type="sldNum" sz="quarter" idx="10"/>
          </p:nvPr>
        </p:nvSpPr>
        <p:spPr/>
        <p:txBody>
          <a:bodyPr/>
          <a:lstStyle/>
          <a:p>
            <a:fld id="{33434487-0F99-4BCF-98AD-EABC803DE7B1}" type="slidenum">
              <a:rPr lang="en-US" smtClean="0"/>
              <a:t>2</a:t>
            </a:fld>
            <a:endParaRPr lang="en-US"/>
          </a:p>
        </p:txBody>
      </p:sp>
    </p:spTree>
    <p:extLst>
      <p:ext uri="{BB962C8B-B14F-4D97-AF65-F5344CB8AC3E}">
        <p14:creationId xmlns:p14="http://schemas.microsoft.com/office/powerpoint/2010/main" val="1236752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2C87C-A9E5-58BC-A90C-1696CA2161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83CBD6-F394-835D-281D-39137DB2F6CA}"/>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68CE44E2-6A3A-FD25-98EB-E37F5377D1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D6CF616-4593-9A0C-0366-04C710209009}"/>
              </a:ext>
            </a:extLst>
          </p:cNvPr>
          <p:cNvSpPr>
            <a:spLocks noGrp="1"/>
          </p:cNvSpPr>
          <p:nvPr>
            <p:ph type="sldNum" sz="quarter" idx="10"/>
          </p:nvPr>
        </p:nvSpPr>
        <p:spPr/>
        <p:txBody>
          <a:bodyPr/>
          <a:lstStyle/>
          <a:p>
            <a:fld id="{33434487-0F99-4BCF-98AD-EABC803DE7B1}" type="slidenum">
              <a:rPr lang="en-US" smtClean="0"/>
              <a:t>23</a:t>
            </a:fld>
            <a:endParaRPr lang="en-US"/>
          </a:p>
        </p:txBody>
      </p:sp>
    </p:spTree>
    <p:extLst>
      <p:ext uri="{BB962C8B-B14F-4D97-AF65-F5344CB8AC3E}">
        <p14:creationId xmlns:p14="http://schemas.microsoft.com/office/powerpoint/2010/main" val="3672764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91F7A-D3E6-8444-6E96-FA1CBBA3C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ED7969-29F5-0D04-182D-F25C45C6D607}"/>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326714CC-2E9A-561D-91C9-3302AB0D65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5944B938-068E-FCB8-4E64-B1C01CC7E1D3}"/>
              </a:ext>
            </a:extLst>
          </p:cNvPr>
          <p:cNvSpPr>
            <a:spLocks noGrp="1"/>
          </p:cNvSpPr>
          <p:nvPr>
            <p:ph type="sldNum" sz="quarter" idx="10"/>
          </p:nvPr>
        </p:nvSpPr>
        <p:spPr/>
        <p:txBody>
          <a:bodyPr/>
          <a:lstStyle/>
          <a:p>
            <a:fld id="{33434487-0F99-4BCF-98AD-EABC803DE7B1}" type="slidenum">
              <a:rPr lang="en-US" smtClean="0"/>
              <a:t>25</a:t>
            </a:fld>
            <a:endParaRPr lang="en-US"/>
          </a:p>
        </p:txBody>
      </p:sp>
    </p:spTree>
    <p:extLst>
      <p:ext uri="{BB962C8B-B14F-4D97-AF65-F5344CB8AC3E}">
        <p14:creationId xmlns:p14="http://schemas.microsoft.com/office/powerpoint/2010/main" val="26876576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574E2-81AD-D1FF-FADA-C9CA8CCA01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C791A9-4FC0-548D-341E-CFCC292D9B6C}"/>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98446EE5-E44D-B3E0-B27F-D2EBC38B713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063D3FF7-576A-8595-AEE6-00D8389B46B6}"/>
              </a:ext>
            </a:extLst>
          </p:cNvPr>
          <p:cNvSpPr>
            <a:spLocks noGrp="1"/>
          </p:cNvSpPr>
          <p:nvPr>
            <p:ph type="sldNum" sz="quarter" idx="10"/>
          </p:nvPr>
        </p:nvSpPr>
        <p:spPr/>
        <p:txBody>
          <a:bodyPr/>
          <a:lstStyle/>
          <a:p>
            <a:fld id="{33434487-0F99-4BCF-98AD-EABC803DE7B1}" type="slidenum">
              <a:rPr lang="en-US" smtClean="0"/>
              <a:t>27</a:t>
            </a:fld>
            <a:endParaRPr lang="en-US"/>
          </a:p>
        </p:txBody>
      </p:sp>
    </p:spTree>
    <p:extLst>
      <p:ext uri="{BB962C8B-B14F-4D97-AF65-F5344CB8AC3E}">
        <p14:creationId xmlns:p14="http://schemas.microsoft.com/office/powerpoint/2010/main" val="42742525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8D649-C821-1891-2A14-AD140E9B3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5DF37-FE3E-D196-B5AF-6BCF1F049E60}"/>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412DA411-28FB-8652-6255-8810E98528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29E477A-23A2-F945-9061-AC52F935C597}"/>
              </a:ext>
            </a:extLst>
          </p:cNvPr>
          <p:cNvSpPr>
            <a:spLocks noGrp="1"/>
          </p:cNvSpPr>
          <p:nvPr>
            <p:ph type="sldNum" sz="quarter" idx="10"/>
          </p:nvPr>
        </p:nvSpPr>
        <p:spPr/>
        <p:txBody>
          <a:bodyPr/>
          <a:lstStyle/>
          <a:p>
            <a:fld id="{33434487-0F99-4BCF-98AD-EABC803DE7B1}" type="slidenum">
              <a:rPr lang="en-US" smtClean="0"/>
              <a:t>28</a:t>
            </a:fld>
            <a:endParaRPr lang="en-US"/>
          </a:p>
        </p:txBody>
      </p:sp>
    </p:spTree>
    <p:extLst>
      <p:ext uri="{BB962C8B-B14F-4D97-AF65-F5344CB8AC3E}">
        <p14:creationId xmlns:p14="http://schemas.microsoft.com/office/powerpoint/2010/main" val="14922761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A05A51-2A6B-99E3-DB0F-0C41DB49F1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51A1E9-22FE-3EF5-04DE-4349AD43E1E1}"/>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3ABA0719-567A-E478-9898-A542B1A05EC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2377BF64-4D5C-3C29-BF2B-9290A361C325}"/>
              </a:ext>
            </a:extLst>
          </p:cNvPr>
          <p:cNvSpPr>
            <a:spLocks noGrp="1"/>
          </p:cNvSpPr>
          <p:nvPr>
            <p:ph type="sldNum" sz="quarter" idx="10"/>
          </p:nvPr>
        </p:nvSpPr>
        <p:spPr/>
        <p:txBody>
          <a:bodyPr/>
          <a:lstStyle/>
          <a:p>
            <a:fld id="{33434487-0F99-4BCF-98AD-EABC803DE7B1}" type="slidenum">
              <a:rPr lang="en-US" smtClean="0"/>
              <a:t>29</a:t>
            </a:fld>
            <a:endParaRPr lang="en-US"/>
          </a:p>
        </p:txBody>
      </p:sp>
    </p:spTree>
    <p:extLst>
      <p:ext uri="{BB962C8B-B14F-4D97-AF65-F5344CB8AC3E}">
        <p14:creationId xmlns:p14="http://schemas.microsoft.com/office/powerpoint/2010/main" val="2193792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DF090D-6408-1659-E839-445BEBDEE9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581243-5DCC-6F4F-F9F4-86104B0B226E}"/>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79017CB2-2BA6-7CD5-D37D-83C1B3CA846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46D17161-E195-4765-A199-F33724D049D2}"/>
              </a:ext>
            </a:extLst>
          </p:cNvPr>
          <p:cNvSpPr>
            <a:spLocks noGrp="1"/>
          </p:cNvSpPr>
          <p:nvPr>
            <p:ph type="sldNum" sz="quarter" idx="10"/>
          </p:nvPr>
        </p:nvSpPr>
        <p:spPr/>
        <p:txBody>
          <a:bodyPr/>
          <a:lstStyle/>
          <a:p>
            <a:fld id="{33434487-0F99-4BCF-98AD-EABC803DE7B1}" type="slidenum">
              <a:rPr lang="en-US" smtClean="0"/>
              <a:t>30</a:t>
            </a:fld>
            <a:endParaRPr lang="en-US"/>
          </a:p>
        </p:txBody>
      </p:sp>
    </p:spTree>
    <p:extLst>
      <p:ext uri="{BB962C8B-B14F-4D97-AF65-F5344CB8AC3E}">
        <p14:creationId xmlns:p14="http://schemas.microsoft.com/office/powerpoint/2010/main" val="2035659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EFE44-CCD5-5037-8ED6-27067332DA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3B395D-17B2-72AE-DAE2-98E6982359FD}"/>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1D787445-E4CF-ACD1-DCEF-8C22930BA5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5D88333-F689-72DA-829F-971BA4DBEFBD}"/>
              </a:ext>
            </a:extLst>
          </p:cNvPr>
          <p:cNvSpPr>
            <a:spLocks noGrp="1"/>
          </p:cNvSpPr>
          <p:nvPr>
            <p:ph type="sldNum" sz="quarter" idx="10"/>
          </p:nvPr>
        </p:nvSpPr>
        <p:spPr/>
        <p:txBody>
          <a:bodyPr/>
          <a:lstStyle/>
          <a:p>
            <a:fld id="{33434487-0F99-4BCF-98AD-EABC803DE7B1}" type="slidenum">
              <a:rPr lang="en-US" smtClean="0"/>
              <a:t>31</a:t>
            </a:fld>
            <a:endParaRPr lang="en-US"/>
          </a:p>
        </p:txBody>
      </p:sp>
    </p:spTree>
    <p:extLst>
      <p:ext uri="{BB962C8B-B14F-4D97-AF65-F5344CB8AC3E}">
        <p14:creationId xmlns:p14="http://schemas.microsoft.com/office/powerpoint/2010/main" val="3515676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EDD38-6C14-55B9-F787-E84A5D3463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D39A3B-6C07-909E-6263-B054E565C4D7}"/>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4857AF1A-C533-2B9A-C1BB-0108ADFD001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a:extLst>
              <a:ext uri="{FF2B5EF4-FFF2-40B4-BE49-F238E27FC236}">
                <a16:creationId xmlns:a16="http://schemas.microsoft.com/office/drawing/2014/main" id="{1CB2744B-F766-8C44-1101-6D17E5E4AB3F}"/>
              </a:ext>
            </a:extLst>
          </p:cNvPr>
          <p:cNvSpPr>
            <a:spLocks noGrp="1"/>
          </p:cNvSpPr>
          <p:nvPr>
            <p:ph type="sldNum" sz="quarter" idx="10"/>
          </p:nvPr>
        </p:nvSpPr>
        <p:spPr/>
        <p:txBody>
          <a:bodyPr/>
          <a:lstStyle/>
          <a:p>
            <a:fld id="{33434487-0F99-4BCF-98AD-EABC803DE7B1}" type="slidenum">
              <a:rPr lang="en-US" smtClean="0"/>
              <a:t>32</a:t>
            </a:fld>
            <a:endParaRPr lang="en-US"/>
          </a:p>
        </p:txBody>
      </p:sp>
    </p:spTree>
    <p:extLst>
      <p:ext uri="{BB962C8B-B14F-4D97-AF65-F5344CB8AC3E}">
        <p14:creationId xmlns:p14="http://schemas.microsoft.com/office/powerpoint/2010/main" val="2176341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10B74-AB94-763B-70DE-4BD6A28FC2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D73B46-05DA-3D49-B93F-0EC1CDF907E6}"/>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A2D8AED7-970F-3454-DED1-2352B5F0C0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6DFBB9-9389-487D-5930-BDEA1D6D6A2A}"/>
              </a:ext>
            </a:extLst>
          </p:cNvPr>
          <p:cNvSpPr>
            <a:spLocks noGrp="1"/>
          </p:cNvSpPr>
          <p:nvPr>
            <p:ph type="sldNum" sz="quarter" idx="10"/>
          </p:nvPr>
        </p:nvSpPr>
        <p:spPr/>
        <p:txBody>
          <a:bodyPr/>
          <a:lstStyle/>
          <a:p>
            <a:fld id="{33434487-0F99-4BCF-98AD-EABC803DE7B1}" type="slidenum">
              <a:rPr lang="en-US" smtClean="0"/>
              <a:t>3</a:t>
            </a:fld>
            <a:endParaRPr lang="en-US"/>
          </a:p>
        </p:txBody>
      </p:sp>
    </p:spTree>
    <p:extLst>
      <p:ext uri="{BB962C8B-B14F-4D97-AF65-F5344CB8AC3E}">
        <p14:creationId xmlns:p14="http://schemas.microsoft.com/office/powerpoint/2010/main" val="278830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437B9-0E2F-94E2-A28A-E2A23A87F7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3F952-33D1-D3B5-E25F-C4AB244A2A58}"/>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00734E58-1AE8-92B2-1A53-1FE08C135AA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E4B1F37-FCC7-7D3B-BE94-16FCEB07268B}"/>
              </a:ext>
            </a:extLst>
          </p:cNvPr>
          <p:cNvSpPr>
            <a:spLocks noGrp="1"/>
          </p:cNvSpPr>
          <p:nvPr>
            <p:ph type="sldNum" sz="quarter" idx="10"/>
          </p:nvPr>
        </p:nvSpPr>
        <p:spPr/>
        <p:txBody>
          <a:bodyPr/>
          <a:lstStyle/>
          <a:p>
            <a:fld id="{33434487-0F99-4BCF-98AD-EABC803DE7B1}" type="slidenum">
              <a:rPr lang="en-US" smtClean="0"/>
              <a:t>4</a:t>
            </a:fld>
            <a:endParaRPr lang="en-US"/>
          </a:p>
        </p:txBody>
      </p:sp>
    </p:spTree>
    <p:extLst>
      <p:ext uri="{BB962C8B-B14F-4D97-AF65-F5344CB8AC3E}">
        <p14:creationId xmlns:p14="http://schemas.microsoft.com/office/powerpoint/2010/main" val="222161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044DA-AEA6-E3B7-02BF-C34AFF47E7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1DE136-1CA3-ABFA-E395-7FC29E9A3A7E}"/>
              </a:ext>
            </a:extLst>
          </p:cNvPr>
          <p:cNvSpPr>
            <a:spLocks noGrp="1" noRot="1" noChangeAspect="1"/>
          </p:cNvSpPr>
          <p:nvPr>
            <p:ph type="sldImg"/>
          </p:nvPr>
        </p:nvSpPr>
        <p:spPr>
          <a:xfrm>
            <a:off x="409575" y="698500"/>
            <a:ext cx="6203950" cy="3490913"/>
          </a:xfrm>
        </p:spPr>
      </p:sp>
      <p:sp>
        <p:nvSpPr>
          <p:cNvPr id="3" name="Notes Placeholder 2">
            <a:extLst>
              <a:ext uri="{FF2B5EF4-FFF2-40B4-BE49-F238E27FC236}">
                <a16:creationId xmlns:a16="http://schemas.microsoft.com/office/drawing/2014/main" id="{22598C1F-F57E-3A7E-EE16-4783E69025D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A8F043-BFDF-BBFC-B4D6-4088A6F621B6}"/>
              </a:ext>
            </a:extLst>
          </p:cNvPr>
          <p:cNvSpPr>
            <a:spLocks noGrp="1"/>
          </p:cNvSpPr>
          <p:nvPr>
            <p:ph type="sldNum" sz="quarter" idx="10"/>
          </p:nvPr>
        </p:nvSpPr>
        <p:spPr/>
        <p:txBody>
          <a:bodyPr/>
          <a:lstStyle/>
          <a:p>
            <a:fld id="{33434487-0F99-4BCF-98AD-EABC803DE7B1}" type="slidenum">
              <a:rPr lang="en-US" smtClean="0"/>
              <a:t>5</a:t>
            </a:fld>
            <a:endParaRPr lang="en-US"/>
          </a:p>
        </p:txBody>
      </p:sp>
    </p:spTree>
    <p:extLst>
      <p:ext uri="{BB962C8B-B14F-4D97-AF65-F5344CB8AC3E}">
        <p14:creationId xmlns:p14="http://schemas.microsoft.com/office/powerpoint/2010/main" val="1585899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33434487-0F99-4BCF-98AD-EABC803DE7B1}" type="slidenum">
              <a:rPr lang="en-US" smtClean="0"/>
              <a:t>7</a:t>
            </a:fld>
            <a:endParaRPr lang="en-US"/>
          </a:p>
        </p:txBody>
      </p:sp>
    </p:spTree>
    <p:extLst>
      <p:ext uri="{BB962C8B-B14F-4D97-AF65-F5344CB8AC3E}">
        <p14:creationId xmlns:p14="http://schemas.microsoft.com/office/powerpoint/2010/main" val="2101448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ü"/>
            </a:pPr>
            <a:r>
              <a:rPr lang="en-US" sz="2200"/>
              <a:t>Cycle counts still require the start </a:t>
            </a:r>
            <a:r>
              <a:rPr lang="en-US" sz="2200" b="1" u="sng"/>
              <a:t>and completion</a:t>
            </a:r>
            <a:r>
              <a:rPr lang="en-US" sz="2200"/>
              <a:t> of a NIIN and condition code </a:t>
            </a:r>
            <a:r>
              <a:rPr lang="en-US" sz="2200" b="1" u="sng"/>
              <a:t>within one day</a:t>
            </a:r>
            <a:r>
              <a:rPr lang="en-US" sz="2200"/>
              <a:t>. This prevents re-counting the same NIIN and condition code throughout the year.</a:t>
            </a:r>
            <a:endParaRPr lang="en-US" sz="2200">
              <a:cs typeface="Calibri"/>
            </a:endParaRPr>
          </a:p>
          <a:p>
            <a:pPr marL="800100" lvl="1" indent="-342900">
              <a:buFont typeface="Wingdings" panose="05000000000000000000" pitchFamily="2" charset="2"/>
              <a:buChar char="ü"/>
            </a:pPr>
            <a:r>
              <a:rPr lang="en-US" sz="2200">
                <a:cs typeface="Calibri"/>
              </a:rPr>
              <a:t>A NIIN does not need to be completed at once. </a:t>
            </a:r>
            <a:endParaRPr lang="en-US" sz="2200">
              <a:ea typeface="Calibri"/>
              <a:cs typeface="Calibri" panose="020F0502020204030204"/>
            </a:endParaRPr>
          </a:p>
        </p:txBody>
      </p:sp>
      <p:sp>
        <p:nvSpPr>
          <p:cNvPr id="4" name="Slide Number Placeholder 3"/>
          <p:cNvSpPr>
            <a:spLocks noGrp="1"/>
          </p:cNvSpPr>
          <p:nvPr>
            <p:ph type="sldNum" sz="quarter" idx="10"/>
          </p:nvPr>
        </p:nvSpPr>
        <p:spPr/>
        <p:txBody>
          <a:bodyPr/>
          <a:lstStyle/>
          <a:p>
            <a:fld id="{33434487-0F99-4BCF-98AD-EABC803DE7B1}" type="slidenum">
              <a:rPr lang="en-US" smtClean="0"/>
              <a:t>8</a:t>
            </a:fld>
            <a:endParaRPr lang="en-US"/>
          </a:p>
        </p:txBody>
      </p:sp>
    </p:spTree>
    <p:extLst>
      <p:ext uri="{BB962C8B-B14F-4D97-AF65-F5344CB8AC3E}">
        <p14:creationId xmlns:p14="http://schemas.microsoft.com/office/powerpoint/2010/main" val="20344949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sz="1200" b="1"/>
              <a:t>NAVY ERP Plant Code: contractor RIC (C + RIC)</a:t>
            </a:r>
            <a:endParaRPr lang="en-US" sz="1200" b="1">
              <a:cs typeface="Calibri"/>
            </a:endParaRPr>
          </a:p>
          <a:p>
            <a:r>
              <a:rPr lang="en-US" sz="1200" b="1"/>
              <a:t>Navy Site Name: contractor Name</a:t>
            </a:r>
            <a:endParaRPr lang="en-US" sz="1200" b="1">
              <a:cs typeface="Calibri"/>
            </a:endParaRPr>
          </a:p>
          <a:p>
            <a:r>
              <a:rPr lang="en-US" sz="1200" b="1"/>
              <a:t>BLDG #, City, State Address: contractor Address</a:t>
            </a:r>
            <a:endParaRPr lang="en-US" sz="1200" b="1">
              <a:cs typeface="Calibri"/>
            </a:endParaRPr>
          </a:p>
          <a:p>
            <a:r>
              <a:rPr lang="en-US" sz="1200" b="1">
                <a:cs typeface="Calibri"/>
              </a:rPr>
              <a:t>Department of Defense Activity Address Code (DoDAAC): DoDAAC</a:t>
            </a:r>
          </a:p>
          <a:p>
            <a:r>
              <a:rPr lang="en-US" sz="1200" b="1"/>
              <a:t>Budget Submitting Office (BSO): NAVSUP WSS</a:t>
            </a:r>
            <a:endParaRPr lang="en-US" sz="1200" b="1">
              <a:cs typeface="Calibri"/>
            </a:endParaRPr>
          </a:p>
          <a:p>
            <a:endParaRPr lang="en-US"/>
          </a:p>
        </p:txBody>
      </p:sp>
      <p:sp>
        <p:nvSpPr>
          <p:cNvPr id="4" name="Slide Number Placeholder 3"/>
          <p:cNvSpPr>
            <a:spLocks noGrp="1"/>
          </p:cNvSpPr>
          <p:nvPr>
            <p:ph type="sldNum" sz="quarter" idx="5"/>
          </p:nvPr>
        </p:nvSpPr>
        <p:spPr/>
        <p:txBody>
          <a:bodyPr/>
          <a:lstStyle/>
          <a:p>
            <a:fld id="{33434487-0F99-4BCF-98AD-EABC803DE7B1}" type="slidenum">
              <a:rPr lang="en-US" smtClean="0"/>
              <a:t>15</a:t>
            </a:fld>
            <a:endParaRPr lang="en-US"/>
          </a:p>
        </p:txBody>
      </p:sp>
    </p:spTree>
    <p:extLst>
      <p:ext uri="{BB962C8B-B14F-4D97-AF65-F5344CB8AC3E}">
        <p14:creationId xmlns:p14="http://schemas.microsoft.com/office/powerpoint/2010/main" val="492411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33434487-0F99-4BCF-98AD-EABC803DE7B1}" type="slidenum">
              <a:rPr lang="en-US" smtClean="0"/>
              <a:t>18</a:t>
            </a:fld>
            <a:endParaRPr lang="en-US"/>
          </a:p>
        </p:txBody>
      </p:sp>
    </p:spTree>
    <p:extLst>
      <p:ext uri="{BB962C8B-B14F-4D97-AF65-F5344CB8AC3E}">
        <p14:creationId xmlns:p14="http://schemas.microsoft.com/office/powerpoint/2010/main" val="4284717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33434487-0F99-4BCF-98AD-EABC803DE7B1}" type="slidenum">
              <a:rPr lang="en-US" smtClean="0"/>
              <a:t>22</a:t>
            </a:fld>
            <a:endParaRPr lang="en-US"/>
          </a:p>
        </p:txBody>
      </p:sp>
    </p:spTree>
    <p:extLst>
      <p:ext uri="{BB962C8B-B14F-4D97-AF65-F5344CB8AC3E}">
        <p14:creationId xmlns:p14="http://schemas.microsoft.com/office/powerpoint/2010/main" val="19271255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r>
              <a:rPr lang="en-US"/>
              <a:t>Click icon to add picture</a:t>
            </a:r>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2043731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D9B9-2DCC-850E-A897-4CDFBF01323B}"/>
              </a:ext>
            </a:extLst>
          </p:cNvPr>
          <p:cNvSpPr>
            <a:spLocks noGrp="1"/>
          </p:cNvSpPr>
          <p:nvPr>
            <p:ph type="title"/>
          </p:nvPr>
        </p:nvSpPr>
        <p:spPr>
          <a:xfrm>
            <a:off x="831850" y="1709738"/>
            <a:ext cx="10515600" cy="2852737"/>
          </a:xfrm>
        </p:spPr>
        <p:txBody>
          <a:bodyPr anchor="b"/>
          <a:lstStyle>
            <a:lvl1pPr>
              <a:defRPr sz="6000">
                <a:solidFill>
                  <a:srgbClr val="004B8D"/>
                </a:solidFill>
              </a:defRPr>
            </a:lvl1pPr>
          </a:lstStyle>
          <a:p>
            <a:r>
              <a:rPr lang="en-US"/>
              <a:t>Click to edit Master title</a:t>
            </a:r>
          </a:p>
        </p:txBody>
      </p:sp>
      <p:sp>
        <p:nvSpPr>
          <p:cNvPr id="3" name="Text Placeholder 2">
            <a:extLst>
              <a:ext uri="{FF2B5EF4-FFF2-40B4-BE49-F238E27FC236}">
                <a16:creationId xmlns:a16="http://schemas.microsoft.com/office/drawing/2014/main" id="{1B9C2ADD-BF18-82A0-22C7-3AC71EC5C3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10" name="Slide Number Placeholder 3">
            <a:extLst>
              <a:ext uri="{FF2B5EF4-FFF2-40B4-BE49-F238E27FC236}">
                <a16:creationId xmlns:a16="http://schemas.microsoft.com/office/drawing/2014/main" id="{91A69637-12E7-B44B-AE8C-04E3F1B410DC}"/>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1" name="Date Placeholder 3">
            <a:extLst>
              <a:ext uri="{FF2B5EF4-FFF2-40B4-BE49-F238E27FC236}">
                <a16:creationId xmlns:a16="http://schemas.microsoft.com/office/drawing/2014/main" id="{33B391D6-6D3F-26B5-75EE-D9072D60FF5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2" name="Footer Placeholder 4">
            <a:extLst>
              <a:ext uri="{FF2B5EF4-FFF2-40B4-BE49-F238E27FC236}">
                <a16:creationId xmlns:a16="http://schemas.microsoft.com/office/drawing/2014/main" id="{1E16479E-4EA5-92D6-3843-18E768E19AA9}"/>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463572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FF04-4AC9-6EC7-612C-3FE14DF22AC2}"/>
              </a:ext>
            </a:extLst>
          </p:cNvPr>
          <p:cNvSpPr>
            <a:spLocks noGrp="1"/>
          </p:cNvSpPr>
          <p:nvPr>
            <p:ph type="title"/>
          </p:nvPr>
        </p:nvSpPr>
        <p:spPr/>
        <p:txBody>
          <a:bodyPr/>
          <a:lstStyle>
            <a:lvl1pPr>
              <a:defRPr>
                <a:solidFill>
                  <a:srgbClr val="004B8D"/>
                </a:solidFill>
              </a:defRPr>
            </a:lvl1pPr>
          </a:lstStyle>
          <a:p>
            <a:r>
              <a:rPr lang="en-US"/>
              <a:t>Click to edit Master title</a:t>
            </a:r>
          </a:p>
        </p:txBody>
      </p:sp>
      <p:sp>
        <p:nvSpPr>
          <p:cNvPr id="3" name="Content Placeholder 2">
            <a:extLst>
              <a:ext uri="{FF2B5EF4-FFF2-40B4-BE49-F238E27FC236}">
                <a16:creationId xmlns:a16="http://schemas.microsoft.com/office/drawing/2014/main" id="{BA3C7DB2-D64D-4D69-4723-8B9850A5B4E2}"/>
              </a:ext>
            </a:extLst>
          </p:cNvPr>
          <p:cNvSpPr>
            <a:spLocks noGrp="1"/>
          </p:cNvSpPr>
          <p:nvPr>
            <p:ph sz="half" idx="1" hasCustomPrompt="1"/>
          </p:nvPr>
        </p:nvSpPr>
        <p:spPr>
          <a:xfrm>
            <a:off x="838200"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3">
            <a:extLst>
              <a:ext uri="{FF2B5EF4-FFF2-40B4-BE49-F238E27FC236}">
                <a16:creationId xmlns:a16="http://schemas.microsoft.com/office/drawing/2014/main" id="{AAAA648E-63D7-0D6B-99CC-196E182FF62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2" name="Date Placeholder 3">
            <a:extLst>
              <a:ext uri="{FF2B5EF4-FFF2-40B4-BE49-F238E27FC236}">
                <a16:creationId xmlns:a16="http://schemas.microsoft.com/office/drawing/2014/main" id="{7D3D1A27-C620-23E6-FEEF-93948F0ED98D}"/>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3" name="Footer Placeholder 4">
            <a:extLst>
              <a:ext uri="{FF2B5EF4-FFF2-40B4-BE49-F238E27FC236}">
                <a16:creationId xmlns:a16="http://schemas.microsoft.com/office/drawing/2014/main" id="{C3082133-9290-DD05-6256-A7429580FE8D}"/>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6" name="Content Placeholder 2">
            <a:extLst>
              <a:ext uri="{FF2B5EF4-FFF2-40B4-BE49-F238E27FC236}">
                <a16:creationId xmlns:a16="http://schemas.microsoft.com/office/drawing/2014/main" id="{9F8F0694-F624-B5BC-A674-762099EDCF88}"/>
              </a:ext>
            </a:extLst>
          </p:cNvPr>
          <p:cNvSpPr>
            <a:spLocks noGrp="1"/>
          </p:cNvSpPr>
          <p:nvPr>
            <p:ph sz="half" idx="11" hasCustomPrompt="1"/>
          </p:nvPr>
        </p:nvSpPr>
        <p:spPr>
          <a:xfrm>
            <a:off x="6172202" y="1825625"/>
            <a:ext cx="5181600" cy="4351338"/>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7451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986D1-2AE1-7EAC-E281-0A0F80BB8037}"/>
              </a:ext>
            </a:extLst>
          </p:cNvPr>
          <p:cNvSpPr>
            <a:spLocks noGrp="1"/>
          </p:cNvSpPr>
          <p:nvPr>
            <p:ph type="title"/>
          </p:nvPr>
        </p:nvSpPr>
        <p:spPr>
          <a:xfrm>
            <a:off x="839788" y="365125"/>
            <a:ext cx="10515600" cy="1325563"/>
          </a:xfrm>
        </p:spPr>
        <p:txBody>
          <a:bodyPr/>
          <a:lstStyle>
            <a:lvl1pPr>
              <a:defRPr>
                <a:solidFill>
                  <a:srgbClr val="004B8D"/>
                </a:solidFill>
              </a:defRPr>
            </a:lvl1pPr>
          </a:lstStyle>
          <a:p>
            <a:r>
              <a:rPr lang="en-US"/>
              <a:t>Click to edit Master title</a:t>
            </a:r>
          </a:p>
        </p:txBody>
      </p:sp>
      <p:sp>
        <p:nvSpPr>
          <p:cNvPr id="3" name="Text Placeholder 2">
            <a:extLst>
              <a:ext uri="{FF2B5EF4-FFF2-40B4-BE49-F238E27FC236}">
                <a16:creationId xmlns:a16="http://schemas.microsoft.com/office/drawing/2014/main" id="{6C78A9CE-96B4-DEA6-9ABD-A755E558BBC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a:extLst>
              <a:ext uri="{FF2B5EF4-FFF2-40B4-BE49-F238E27FC236}">
                <a16:creationId xmlns:a16="http://schemas.microsoft.com/office/drawing/2014/main" id="{1C96E179-23F8-4E40-62AB-53EC64EF9D2B}"/>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rgbClr val="09477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Slide Number Placeholder 3">
            <a:extLst>
              <a:ext uri="{FF2B5EF4-FFF2-40B4-BE49-F238E27FC236}">
                <a16:creationId xmlns:a16="http://schemas.microsoft.com/office/drawing/2014/main" id="{E5D9F75E-136C-CE06-DEAD-3CC753D671F2}"/>
              </a:ext>
            </a:extLst>
          </p:cNvPr>
          <p:cNvSpPr>
            <a:spLocks noGrp="1"/>
          </p:cNvSpPr>
          <p:nvPr>
            <p:ph type="sldNum" sz="quarter" idx="10"/>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4" name="Date Placeholder 3">
            <a:extLst>
              <a:ext uri="{FF2B5EF4-FFF2-40B4-BE49-F238E27FC236}">
                <a16:creationId xmlns:a16="http://schemas.microsoft.com/office/drawing/2014/main" id="{C37D99C4-A586-04BA-9694-C3F16C2600AB}"/>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5" name="Footer Placeholder 4">
            <a:extLst>
              <a:ext uri="{FF2B5EF4-FFF2-40B4-BE49-F238E27FC236}">
                <a16:creationId xmlns:a16="http://schemas.microsoft.com/office/drawing/2014/main" id="{33044C97-6164-BA31-6F8B-36EE9AEA0FF8}"/>
              </a:ext>
            </a:extLst>
          </p:cNvPr>
          <p:cNvSpPr>
            <a:spLocks noGrp="1"/>
          </p:cNvSpPr>
          <p:nvPr>
            <p:ph type="ftr" sz="quarter" idx="12"/>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8" name="Content Placeholder 2">
            <a:extLst>
              <a:ext uri="{FF2B5EF4-FFF2-40B4-BE49-F238E27FC236}">
                <a16:creationId xmlns:a16="http://schemas.microsoft.com/office/drawing/2014/main" id="{E7A03C83-E78B-BB14-34B7-894494508A57}"/>
              </a:ext>
            </a:extLst>
          </p:cNvPr>
          <p:cNvSpPr>
            <a:spLocks noGrp="1"/>
          </p:cNvSpPr>
          <p:nvPr>
            <p:ph sz="half" idx="13" hasCustomPrompt="1"/>
          </p:nvPr>
        </p:nvSpPr>
        <p:spPr>
          <a:xfrm>
            <a:off x="838200"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a:extLst>
              <a:ext uri="{FF2B5EF4-FFF2-40B4-BE49-F238E27FC236}">
                <a16:creationId xmlns:a16="http://schemas.microsoft.com/office/drawing/2014/main" id="{80D0ED36-ABF9-4BF5-3F93-A44CC6D4FDF6}"/>
              </a:ext>
            </a:extLst>
          </p:cNvPr>
          <p:cNvSpPr>
            <a:spLocks noGrp="1"/>
          </p:cNvSpPr>
          <p:nvPr>
            <p:ph sz="half" idx="14" hasCustomPrompt="1"/>
          </p:nvPr>
        </p:nvSpPr>
        <p:spPr>
          <a:xfrm>
            <a:off x="6172202" y="2642749"/>
            <a:ext cx="5181600" cy="365104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0528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64974-27D1-9E10-A784-9A3638E0E982}"/>
              </a:ext>
            </a:extLst>
          </p:cNvPr>
          <p:cNvSpPr>
            <a:spLocks noGrp="1"/>
          </p:cNvSpPr>
          <p:nvPr>
            <p:ph type="title"/>
          </p:nvPr>
        </p:nvSpPr>
        <p:spPr/>
        <p:txBody>
          <a:bodyPr/>
          <a:lstStyle>
            <a:lvl1pPr>
              <a:defRPr>
                <a:solidFill>
                  <a:srgbClr val="004B8D"/>
                </a:solidFill>
              </a:defRPr>
            </a:lvl1pPr>
          </a:lstStyle>
          <a:p>
            <a:r>
              <a:rPr lang="en-US"/>
              <a:t>Click to edit Master title</a:t>
            </a:r>
          </a:p>
        </p:txBody>
      </p:sp>
      <p:sp>
        <p:nvSpPr>
          <p:cNvPr id="9" name="Slide Number Placeholder 3">
            <a:extLst>
              <a:ext uri="{FF2B5EF4-FFF2-40B4-BE49-F238E27FC236}">
                <a16:creationId xmlns:a16="http://schemas.microsoft.com/office/drawing/2014/main" id="{0B97D792-8D28-A0AE-E5D2-48C0BF8B4A75}"/>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FB892BC2-5D3D-C747-379A-5B6A12FBAF8E}"/>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F68D301B-9979-50A4-0FA0-480E498723C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788432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B72FAD42-9D83-C147-34D7-5A8A2F7A2509}"/>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9" name="Date Placeholder 3">
            <a:extLst>
              <a:ext uri="{FF2B5EF4-FFF2-40B4-BE49-F238E27FC236}">
                <a16:creationId xmlns:a16="http://schemas.microsoft.com/office/drawing/2014/main" id="{7E9B34BD-CC01-02D2-3042-5ECE962ACC9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0" name="Footer Placeholder 4">
            <a:extLst>
              <a:ext uri="{FF2B5EF4-FFF2-40B4-BE49-F238E27FC236}">
                <a16:creationId xmlns:a16="http://schemas.microsoft.com/office/drawing/2014/main" id="{0B1FBCE5-E61A-1932-247C-52C314B060F5}"/>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37502193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Content Placeholder 2">
            <a:extLst>
              <a:ext uri="{FF2B5EF4-FFF2-40B4-BE49-F238E27FC236}">
                <a16:creationId xmlns:a16="http://schemas.microsoft.com/office/drawing/2014/main" id="{BF4691B6-4FAC-D46B-D71F-B6AF5A5E2218}"/>
              </a:ext>
            </a:extLst>
          </p:cNvPr>
          <p:cNvSpPr>
            <a:spLocks noGrp="1"/>
          </p:cNvSpPr>
          <p:nvPr>
            <p:ph sz="half" idx="14" hasCustomPrompt="1"/>
          </p:nvPr>
        </p:nvSpPr>
        <p:spPr>
          <a:xfrm>
            <a:off x="5163732" y="987425"/>
            <a:ext cx="6188480" cy="4881563"/>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69525F8-69F4-B94B-6611-7F3D5D03057E}"/>
              </a:ext>
            </a:extLst>
          </p:cNvPr>
          <p:cNvSpPr>
            <a:spLocks noGrp="1"/>
          </p:cNvSpPr>
          <p:nvPr>
            <p:ph type="title"/>
          </p:nvPr>
        </p:nvSpPr>
        <p:spPr>
          <a:xfrm>
            <a:off x="839788" y="457200"/>
            <a:ext cx="3932237" cy="1600200"/>
          </a:xfrm>
        </p:spPr>
        <p:txBody>
          <a:bodyPr anchor="b"/>
          <a:lstStyle>
            <a:lvl1pPr>
              <a:defRPr sz="3200">
                <a:solidFill>
                  <a:srgbClr val="004B8D"/>
                </a:solidFill>
              </a:defRPr>
            </a:lvl1pPr>
          </a:lstStyle>
          <a:p>
            <a:r>
              <a:rPr lang="en-US"/>
              <a:t>Click to edit Master title</a:t>
            </a:r>
          </a:p>
        </p:txBody>
      </p:sp>
      <p:sp>
        <p:nvSpPr>
          <p:cNvPr id="4" name="Text Placeholder 3">
            <a:extLst>
              <a:ext uri="{FF2B5EF4-FFF2-40B4-BE49-F238E27FC236}">
                <a16:creationId xmlns:a16="http://schemas.microsoft.com/office/drawing/2014/main" id="{1CA860B6-FA54-E115-694A-73E99C4C40EE}"/>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
        <p:nvSpPr>
          <p:cNvPr id="11" name="Slide Number Placeholder 3">
            <a:extLst>
              <a:ext uri="{FF2B5EF4-FFF2-40B4-BE49-F238E27FC236}">
                <a16:creationId xmlns:a16="http://schemas.microsoft.com/office/drawing/2014/main" id="{414E0D0A-ED07-F10C-ED4E-575C26B060C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2" name="Date Placeholder 3">
            <a:extLst>
              <a:ext uri="{FF2B5EF4-FFF2-40B4-BE49-F238E27FC236}">
                <a16:creationId xmlns:a16="http://schemas.microsoft.com/office/drawing/2014/main" id="{98C0E3BF-01A7-743E-FEAD-42F193D46962}"/>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3" name="Footer Placeholder 4">
            <a:extLst>
              <a:ext uri="{FF2B5EF4-FFF2-40B4-BE49-F238E27FC236}">
                <a16:creationId xmlns:a16="http://schemas.microsoft.com/office/drawing/2014/main" id="{C87BF113-1B07-C9F7-6BF5-CEDD4B5B329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61102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1F43B-AF0A-86A3-F953-123A45CCA3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5AA75A2-7814-20C4-5553-3ABE92A6D9D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1" name="Slide Number Placeholder 3">
            <a:extLst>
              <a:ext uri="{FF2B5EF4-FFF2-40B4-BE49-F238E27FC236}">
                <a16:creationId xmlns:a16="http://schemas.microsoft.com/office/drawing/2014/main" id="{D5018A7A-B9B7-E59C-AF3F-3E8C6AABBA0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2" name="Date Placeholder 3">
            <a:extLst>
              <a:ext uri="{FF2B5EF4-FFF2-40B4-BE49-F238E27FC236}">
                <a16:creationId xmlns:a16="http://schemas.microsoft.com/office/drawing/2014/main" id="{40D77434-4494-539A-F74E-FA7163C47A14}"/>
              </a:ext>
            </a:extLst>
          </p:cNvPr>
          <p:cNvSpPr>
            <a:spLocks noGrp="1"/>
          </p:cNvSpPr>
          <p:nvPr>
            <p:ph type="dt" sz="half" idx="10"/>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3" name="Footer Placeholder 4">
            <a:extLst>
              <a:ext uri="{FF2B5EF4-FFF2-40B4-BE49-F238E27FC236}">
                <a16:creationId xmlns:a16="http://schemas.microsoft.com/office/drawing/2014/main" id="{6A7328DB-A93C-FB5F-33FE-399E4CB25553}"/>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4" name="Text Placeholder 3">
            <a:extLst>
              <a:ext uri="{FF2B5EF4-FFF2-40B4-BE49-F238E27FC236}">
                <a16:creationId xmlns:a16="http://schemas.microsoft.com/office/drawing/2014/main" id="{A3D7EF48-5939-CD0B-5EC9-DDCCEAF9EC57}"/>
              </a:ext>
            </a:extLst>
          </p:cNvPr>
          <p:cNvSpPr>
            <a:spLocks noGrp="1"/>
          </p:cNvSpPr>
          <p:nvPr>
            <p:ph type="body" sz="half" idx="2" hasCustomPrompt="1"/>
          </p:nvPr>
        </p:nvSpPr>
        <p:spPr>
          <a:xfrm>
            <a:off x="839788" y="2169268"/>
            <a:ext cx="3932237" cy="3699720"/>
          </a:xfrm>
          <a:prstGeom prst="rect">
            <a:avLst/>
          </a:prstGeom>
        </p:spPr>
        <p:txBody>
          <a:bodyPr lIns="0" tIns="0" rIns="0" bIns="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text</a:t>
            </a:r>
          </a:p>
        </p:txBody>
      </p:sp>
    </p:spTree>
    <p:extLst>
      <p:ext uri="{BB962C8B-B14F-4D97-AF65-F5344CB8AC3E}">
        <p14:creationId xmlns:p14="http://schemas.microsoft.com/office/powerpoint/2010/main" val="42148384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a:t>
            </a:r>
          </a:p>
        </p:txBody>
      </p:sp>
    </p:spTree>
    <p:extLst>
      <p:ext uri="{BB962C8B-B14F-4D97-AF65-F5344CB8AC3E}">
        <p14:creationId xmlns:p14="http://schemas.microsoft.com/office/powerpoint/2010/main" val="1983653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1625387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12481983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 List &amp; Image">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840318" y="2104475"/>
            <a:ext cx="5158316" cy="3684588"/>
          </a:xfrm>
        </p:spPr>
        <p:txBody>
          <a:bodyPr/>
          <a:lstStyle>
            <a:lvl1pPr>
              <a:defRPr sz="1800"/>
            </a:lvl1pPr>
            <a:lvl2pPr>
              <a:defRPr sz="18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1" hasCustomPrompt="1"/>
          </p:nvPr>
        </p:nvSpPr>
        <p:spPr>
          <a:xfrm>
            <a:off x="840318" y="1681163"/>
            <a:ext cx="5158316" cy="823912"/>
          </a:xfrm>
        </p:spPr>
        <p:txBody>
          <a:bodyPr anchor="t" anchorCtr="0">
            <a:noAutofit/>
          </a:bodyPr>
          <a:lstStyle>
            <a:lvl1pPr marL="0" indent="0">
              <a:buNone/>
              <a:defRPr sz="1800" b="0" baseline="0">
                <a:solidFill>
                  <a:schemeClr val="tx1">
                    <a:lumMod val="50000"/>
                    <a:lumOff val="50000"/>
                  </a:schemeClr>
                </a:solidFill>
                <a:latin typeface="Aptos ExtraBold" panose="020B0004020202020204" pitchFamily="34" charset="0"/>
                <a:cs typeface="Arial Bold" panose="020B07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here to edit Subhead.</a:t>
            </a:r>
          </a:p>
        </p:txBody>
      </p:sp>
      <p:sp>
        <p:nvSpPr>
          <p:cNvPr id="12" name="Picture Placeholder 11"/>
          <p:cNvSpPr>
            <a:spLocks noGrp="1"/>
          </p:cNvSpPr>
          <p:nvPr>
            <p:ph type="pic" sz="quarter" idx="10"/>
          </p:nvPr>
        </p:nvSpPr>
        <p:spPr>
          <a:xfrm>
            <a:off x="6385984" y="1681163"/>
            <a:ext cx="4967816" cy="4108450"/>
          </a:xfrm>
        </p:spPr>
        <p:txBody>
          <a:bodyPr/>
          <a:lstStyle>
            <a:lvl1pPr marL="0" indent="0">
              <a:buNone/>
              <a:defRPr/>
            </a:lvl1pPr>
          </a:lstStyle>
          <a:p>
            <a:r>
              <a:rPr lang="en-US"/>
              <a:t>Click icon to add picture</a:t>
            </a:r>
          </a:p>
        </p:txBody>
      </p:sp>
      <p:sp>
        <p:nvSpPr>
          <p:cNvPr id="8" name="Slide Number Placeholder 3">
            <a:extLst>
              <a:ext uri="{FF2B5EF4-FFF2-40B4-BE49-F238E27FC236}">
                <a16:creationId xmlns:a16="http://schemas.microsoft.com/office/drawing/2014/main" id="{C7472386-AF7F-4AFF-1CB2-59097AB226B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9" name="Date Placeholder 3">
            <a:extLst>
              <a:ext uri="{FF2B5EF4-FFF2-40B4-BE49-F238E27FC236}">
                <a16:creationId xmlns:a16="http://schemas.microsoft.com/office/drawing/2014/main" id="{A9F98F70-04DE-7F38-8313-FD43B9A967BF}"/>
              </a:ext>
            </a:extLst>
          </p:cNvPr>
          <p:cNvSpPr>
            <a:spLocks noGrp="1"/>
          </p:cNvSpPr>
          <p:nvPr>
            <p:ph type="dt" sz="half" idx="11"/>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0" name="Footer Placeholder 4">
            <a:extLst>
              <a:ext uri="{FF2B5EF4-FFF2-40B4-BE49-F238E27FC236}">
                <a16:creationId xmlns:a16="http://schemas.microsoft.com/office/drawing/2014/main" id="{5A078D94-B7D4-238B-20E5-1796D6589AEB}"/>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1ACC923E-AD07-BFBE-D3FE-0F761AB85B48}"/>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31137238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38FF0-D2B3-AB1B-C06A-CF0A48BD3CF2}"/>
              </a:ext>
            </a:extLst>
          </p:cNvPr>
          <p:cNvSpPr>
            <a:spLocks noGrp="1"/>
          </p:cNvSpPr>
          <p:nvPr>
            <p:ph type="title"/>
          </p:nvPr>
        </p:nvSpPr>
        <p:spPr>
          <a:xfrm>
            <a:off x="2651760" y="1026602"/>
            <a:ext cx="8702040" cy="1325563"/>
          </a:xfrm>
          <a:prstGeom prst="rect">
            <a:avLst/>
          </a:prstGeom>
        </p:spPr>
        <p:txBody>
          <a:bodyPr/>
          <a:lstStyle>
            <a:lvl1pPr>
              <a:defRPr>
                <a:solidFill>
                  <a:srgbClr val="004B8D"/>
                </a:solidFill>
                <a:latin typeface="Aptos ExtraBold" panose="020B0004020202020204" pitchFamily="34" charset="0"/>
              </a:defRPr>
            </a:lvl1pPr>
          </a:lstStyle>
          <a:p>
            <a:r>
              <a:rPr lang="en-US"/>
              <a:t>Click to edit Master title style</a:t>
            </a:r>
          </a:p>
        </p:txBody>
      </p:sp>
      <p:sp>
        <p:nvSpPr>
          <p:cNvPr id="4" name="Slide Number Placeholder 3">
            <a:extLst>
              <a:ext uri="{FF2B5EF4-FFF2-40B4-BE49-F238E27FC236}">
                <a16:creationId xmlns:a16="http://schemas.microsoft.com/office/drawing/2014/main" id="{749435B5-7759-A711-1EA1-FB0AD1EDD6D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5" name="Date Placeholder 3">
            <a:extLst>
              <a:ext uri="{FF2B5EF4-FFF2-40B4-BE49-F238E27FC236}">
                <a16:creationId xmlns:a16="http://schemas.microsoft.com/office/drawing/2014/main" id="{9B14E06F-A594-29EB-F347-D48779BC7E5C}"/>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6" name="Footer Placeholder 4">
            <a:extLst>
              <a:ext uri="{FF2B5EF4-FFF2-40B4-BE49-F238E27FC236}">
                <a16:creationId xmlns:a16="http://schemas.microsoft.com/office/drawing/2014/main" id="{E5F285DC-F938-1A61-4D9D-1CA091DFCAA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8" name="Content Placeholder 2">
            <a:extLst>
              <a:ext uri="{FF2B5EF4-FFF2-40B4-BE49-F238E27FC236}">
                <a16:creationId xmlns:a16="http://schemas.microsoft.com/office/drawing/2014/main" id="{FF753A7E-A89D-CEB2-D7B7-5B96721BEE53}"/>
              </a:ext>
            </a:extLst>
          </p:cNvPr>
          <p:cNvSpPr>
            <a:spLocks noGrp="1"/>
          </p:cNvSpPr>
          <p:nvPr>
            <p:ph sz="half" idx="10" hasCustomPrompt="1"/>
          </p:nvPr>
        </p:nvSpPr>
        <p:spPr>
          <a:xfrm>
            <a:off x="2651760" y="1832597"/>
            <a:ext cx="8702040" cy="4218007"/>
          </a:xfrm>
          <a:prstGeom prst="rect">
            <a:avLst/>
          </a:prstGeom>
        </p:spPr>
        <p:txBody>
          <a:bodyPr/>
          <a:lstStyle>
            <a:lvl1pPr marL="174625" indent="-174625">
              <a:defRPr sz="2400"/>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5650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8629932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Content Placeholder 2">
            <a:extLst>
              <a:ext uri="{FF2B5EF4-FFF2-40B4-BE49-F238E27FC236}">
                <a16:creationId xmlns:a16="http://schemas.microsoft.com/office/drawing/2014/main" id="{3C81E329-540D-A553-20B2-D75ED0E93A6B}"/>
              </a:ext>
            </a:extLst>
          </p:cNvPr>
          <p:cNvSpPr>
            <a:spLocks noGrp="1"/>
          </p:cNvSpPr>
          <p:nvPr>
            <p:ph sz="half" idx="14" hasCustomPrompt="1"/>
          </p:nvPr>
        </p:nvSpPr>
        <p:spPr>
          <a:xfrm>
            <a:off x="7588424" y="1814159"/>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a:extLst>
              <a:ext uri="{FF2B5EF4-FFF2-40B4-BE49-F238E27FC236}">
                <a16:creationId xmlns:a16="http://schemas.microsoft.com/office/drawing/2014/main" id="{FEA1BFCF-C110-5578-587C-9E6B3793C26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6" name="Date Placeholder 3">
            <a:extLst>
              <a:ext uri="{FF2B5EF4-FFF2-40B4-BE49-F238E27FC236}">
                <a16:creationId xmlns:a16="http://schemas.microsoft.com/office/drawing/2014/main" id="{949DC6E8-B1A0-5140-62A3-E6B03C705150}"/>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7" name="Footer Placeholder 4">
            <a:extLst>
              <a:ext uri="{FF2B5EF4-FFF2-40B4-BE49-F238E27FC236}">
                <a16:creationId xmlns:a16="http://schemas.microsoft.com/office/drawing/2014/main" id="{73A7DFC7-4904-DB3C-7958-732706DEEFC8}"/>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0" name="Title 1">
            <a:extLst>
              <a:ext uri="{FF2B5EF4-FFF2-40B4-BE49-F238E27FC236}">
                <a16:creationId xmlns:a16="http://schemas.microsoft.com/office/drawing/2014/main" id="{67F51D27-64CD-5D3A-C3AD-CCD929A007C2}"/>
              </a:ext>
            </a:extLst>
          </p:cNvPr>
          <p:cNvSpPr txBox="1">
            <a:spLocks/>
          </p:cNvSpPr>
          <p:nvPr userDrawn="1"/>
        </p:nvSpPr>
        <p:spPr>
          <a:xfrm>
            <a:off x="2399986" y="909572"/>
            <a:ext cx="10515600" cy="1325563"/>
          </a:xfrm>
          <a:prstGeom prst="rect">
            <a:avLst/>
          </a:prstGeom>
        </p:spPr>
        <p:txBody>
          <a:bodyPr/>
          <a:lstStyle>
            <a:lvl1pPr algn="l" defTabSz="914400" rtl="0" eaLnBrk="1" latinLnBrk="0" hangingPunct="1">
              <a:lnSpc>
                <a:spcPct val="90000"/>
              </a:lnSpc>
              <a:spcBef>
                <a:spcPct val="0"/>
              </a:spcBef>
              <a:buNone/>
              <a:defRPr sz="4400" kern="1200">
                <a:solidFill>
                  <a:srgbClr val="004B8D"/>
                </a:solidFill>
                <a:latin typeface="+mj-lt"/>
                <a:ea typeface="+mj-ea"/>
                <a:cs typeface="+mj-cs"/>
              </a:defRPr>
            </a:lvl1pPr>
          </a:lstStyle>
          <a:p>
            <a:r>
              <a:rPr lang="en-US">
                <a:latin typeface="Aptos ExtraBold" panose="020B0004020202020204" pitchFamily="34" charset="0"/>
              </a:rPr>
              <a:t>Click to edit Master title</a:t>
            </a:r>
          </a:p>
        </p:txBody>
      </p:sp>
      <p:sp>
        <p:nvSpPr>
          <p:cNvPr id="13" name="Content Placeholder 2">
            <a:extLst>
              <a:ext uri="{FF2B5EF4-FFF2-40B4-BE49-F238E27FC236}">
                <a16:creationId xmlns:a16="http://schemas.microsoft.com/office/drawing/2014/main" id="{87D6D447-06FB-5C60-B2EF-191A2F3D604B}"/>
              </a:ext>
            </a:extLst>
          </p:cNvPr>
          <p:cNvSpPr>
            <a:spLocks noGrp="1"/>
          </p:cNvSpPr>
          <p:nvPr>
            <p:ph sz="half" idx="13" hasCustomPrompt="1"/>
          </p:nvPr>
        </p:nvSpPr>
        <p:spPr>
          <a:xfrm>
            <a:off x="2448626" y="1802693"/>
            <a:ext cx="3760750" cy="4374270"/>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53387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0F95F5A1-19B2-C58E-F726-12CCE90D2607}"/>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3" name="Date Placeholder 3">
            <a:extLst>
              <a:ext uri="{FF2B5EF4-FFF2-40B4-BE49-F238E27FC236}">
                <a16:creationId xmlns:a16="http://schemas.microsoft.com/office/drawing/2014/main" id="{87539D5F-1413-A3DF-7BA2-530643F20AC6}"/>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4" name="Footer Placeholder 4">
            <a:extLst>
              <a:ext uri="{FF2B5EF4-FFF2-40B4-BE49-F238E27FC236}">
                <a16:creationId xmlns:a16="http://schemas.microsoft.com/office/drawing/2014/main" id="{D49B1A90-2304-FA4A-A44E-39DD67FA309E}"/>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7870632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708AC-4F53-0A16-87F1-1F51B843E1A5}"/>
              </a:ext>
            </a:extLst>
          </p:cNvPr>
          <p:cNvSpPr>
            <a:spLocks noGrp="1"/>
          </p:cNvSpPr>
          <p:nvPr>
            <p:ph type="title"/>
          </p:nvPr>
        </p:nvSpPr>
        <p:spPr>
          <a:xfrm>
            <a:off x="2434590" y="457200"/>
            <a:ext cx="4663440" cy="1600200"/>
          </a:xfrm>
          <a:prstGeom prst="rect">
            <a:avLst/>
          </a:prstGeom>
        </p:spPr>
        <p:txBody>
          <a:bodyPr anchor="b"/>
          <a:lstStyle>
            <a:lvl1pPr>
              <a:defRPr sz="3200">
                <a:solidFill>
                  <a:srgbClr val="004B8D"/>
                </a:solidFill>
                <a:latin typeface="Aptos ExtraBold" panose="020B0004020202020204" pitchFamily="34" charset="0"/>
              </a:defRPr>
            </a:lvl1pPr>
          </a:lstStyle>
          <a:p>
            <a:r>
              <a:rPr lang="en-US"/>
              <a:t>Click to edit Master title</a:t>
            </a:r>
          </a:p>
        </p:txBody>
      </p:sp>
      <p:sp>
        <p:nvSpPr>
          <p:cNvPr id="4" name="Text Placeholder 3">
            <a:extLst>
              <a:ext uri="{FF2B5EF4-FFF2-40B4-BE49-F238E27FC236}">
                <a16:creationId xmlns:a16="http://schemas.microsoft.com/office/drawing/2014/main" id="{FE4780BE-6366-A722-165E-ACFCA458C65F}"/>
              </a:ext>
            </a:extLst>
          </p:cNvPr>
          <p:cNvSpPr>
            <a:spLocks noGrp="1"/>
          </p:cNvSpPr>
          <p:nvPr>
            <p:ph type="body" sz="half" idx="2" hasCustomPrompt="1"/>
          </p:nvPr>
        </p:nvSpPr>
        <p:spPr>
          <a:xfrm>
            <a:off x="2434590" y="2057400"/>
            <a:ext cx="4663440" cy="3811588"/>
          </a:xfrm>
          <a:prstGeom prst="rect">
            <a:avLst/>
          </a:prstGeom>
        </p:spPr>
        <p:txBody>
          <a:bodyPr/>
          <a:lstStyle>
            <a:lvl1pPr marL="0" indent="0">
              <a:buNone/>
              <a:defRPr sz="1600">
                <a:solidFill>
                  <a:schemeClr val="tx1">
                    <a:lumMod val="65000"/>
                    <a:lumOff val="35000"/>
                  </a:schemeClr>
                </a:solidFill>
                <a:latin typeface="Aptos ExtraBold"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subhead</a:t>
            </a:r>
          </a:p>
        </p:txBody>
      </p:sp>
      <p:sp>
        <p:nvSpPr>
          <p:cNvPr id="5" name="Slide Number Placeholder 3">
            <a:extLst>
              <a:ext uri="{FF2B5EF4-FFF2-40B4-BE49-F238E27FC236}">
                <a16:creationId xmlns:a16="http://schemas.microsoft.com/office/drawing/2014/main" id="{0A325C9A-3D6D-3D9C-6703-22905F116E9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6" name="Date Placeholder 3">
            <a:extLst>
              <a:ext uri="{FF2B5EF4-FFF2-40B4-BE49-F238E27FC236}">
                <a16:creationId xmlns:a16="http://schemas.microsoft.com/office/drawing/2014/main" id="{1DD654AD-D1FA-ADAC-532A-B925F10A9387}"/>
              </a:ext>
            </a:extLst>
          </p:cNvPr>
          <p:cNvSpPr>
            <a:spLocks noGrp="1"/>
          </p:cNvSpPr>
          <p:nvPr>
            <p:ph type="dt" sz="half" idx="10"/>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7" name="Footer Placeholder 4">
            <a:extLst>
              <a:ext uri="{FF2B5EF4-FFF2-40B4-BE49-F238E27FC236}">
                <a16:creationId xmlns:a16="http://schemas.microsoft.com/office/drawing/2014/main" id="{2BBDA375-E78F-77C0-E0BD-31C0EDBF6FCC}"/>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11" name="Content Placeholder 2">
            <a:extLst>
              <a:ext uri="{FF2B5EF4-FFF2-40B4-BE49-F238E27FC236}">
                <a16:creationId xmlns:a16="http://schemas.microsoft.com/office/drawing/2014/main" id="{88CB1652-E771-09F1-CC40-15CED5869301}"/>
              </a:ext>
            </a:extLst>
          </p:cNvPr>
          <p:cNvSpPr>
            <a:spLocks noGrp="1"/>
          </p:cNvSpPr>
          <p:nvPr>
            <p:ph sz="half" idx="13" hasCustomPrompt="1"/>
          </p:nvPr>
        </p:nvSpPr>
        <p:spPr>
          <a:xfrm>
            <a:off x="7520939" y="996949"/>
            <a:ext cx="4114799" cy="4703459"/>
          </a:xfrm>
          <a:prstGeom prst="rect">
            <a:avLst/>
          </a:prstGeom>
        </p:spPr>
        <p:txBody>
          <a:bodyPr/>
          <a:lstStyle>
            <a:lvl1pPr marL="174625" indent="-174625">
              <a:buClr>
                <a:srgbClr val="004B8D"/>
              </a:buClr>
              <a:buFont typeface="Wingdings" panose="05000000000000000000" pitchFamily="2" charset="2"/>
              <a:buChar char="§"/>
              <a:defRPr sz="2400">
                <a:solidFill>
                  <a:schemeClr val="tx1"/>
                </a:solidFill>
              </a:defRPr>
            </a:lvl1pPr>
            <a:lvl2pPr marL="515938" indent="-282575">
              <a:buClr>
                <a:srgbClr val="004B8D"/>
              </a:buClr>
              <a:buFont typeface="Aptos" panose="020B0004020202020204" pitchFamily="34" charset="0"/>
              <a:buChar char="—"/>
              <a:defRPr sz="2000"/>
            </a:lvl2pPr>
            <a:lvl3pPr marL="739775" indent="-117475">
              <a:buClr>
                <a:srgbClr val="004B8D"/>
              </a:buClr>
              <a:buFont typeface="Wingdings" panose="05000000000000000000" pitchFamily="2" charset="2"/>
              <a:buChar char="§"/>
              <a:defRPr sz="1800"/>
            </a:lvl3pPr>
            <a:lvl4pPr marL="1089025" indent="-223838">
              <a:buClr>
                <a:srgbClr val="004B8D"/>
              </a:buClr>
              <a:buFont typeface="Aptos" panose="020B0004020202020204" pitchFamily="34" charset="0"/>
              <a:buChar char="—"/>
              <a:defRPr sz="1400"/>
            </a:lvl4pPr>
            <a:lvl5pPr marL="1254125" indent="-169863">
              <a:buClr>
                <a:srgbClr val="004B8D"/>
              </a:buClr>
              <a:buFont typeface="Wingdings" panose="05000000000000000000" pitchFamily="2" charset="2"/>
              <a:buChar char="§"/>
              <a:defRPr sz="1200"/>
            </a:lvl5pPr>
          </a:lstStyle>
          <a:p>
            <a:pPr lvl="0"/>
            <a:r>
              <a:rPr lang="en-US"/>
              <a:t>Bullet list 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47460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a:t>
            </a:r>
          </a:p>
        </p:txBody>
      </p:sp>
    </p:spTree>
    <p:extLst>
      <p:ext uri="{BB962C8B-B14F-4D97-AF65-F5344CB8AC3E}">
        <p14:creationId xmlns:p14="http://schemas.microsoft.com/office/powerpoint/2010/main" val="41158584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7254113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6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17896471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ext and Bullet List">
    <p:spTree>
      <p:nvGrpSpPr>
        <p:cNvPr id="1" name=""/>
        <p:cNvGrpSpPr/>
        <p:nvPr/>
      </p:nvGrpSpPr>
      <p:grpSpPr>
        <a:xfrm>
          <a:off x="0" y="0"/>
          <a:ext cx="0" cy="0"/>
          <a:chOff x="0" y="0"/>
          <a:chExt cx="0" cy="0"/>
        </a:xfrm>
      </p:grpSpPr>
      <p:sp>
        <p:nvSpPr>
          <p:cNvPr id="8" name="Content Placeholder 2"/>
          <p:cNvSpPr>
            <a:spLocks noGrp="1"/>
          </p:cNvSpPr>
          <p:nvPr>
            <p:ph sz="half" idx="10"/>
          </p:nvPr>
        </p:nvSpPr>
        <p:spPr>
          <a:xfrm>
            <a:off x="4828902" y="1616617"/>
            <a:ext cx="6956697"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11">
            <a:extLst>
              <a:ext uri="{FF2B5EF4-FFF2-40B4-BE49-F238E27FC236}">
                <a16:creationId xmlns:a16="http://schemas.microsoft.com/office/drawing/2014/main" id="{2297B37D-24AA-1A22-2BD6-0BDA34410DBC}"/>
              </a:ext>
            </a:extLst>
          </p:cNvPr>
          <p:cNvSpPr>
            <a:spLocks noGrp="1"/>
          </p:cNvSpPr>
          <p:nvPr>
            <p:ph type="pic" sz="quarter" idx="11"/>
          </p:nvPr>
        </p:nvSpPr>
        <p:spPr>
          <a:xfrm>
            <a:off x="406401" y="1616617"/>
            <a:ext cx="3920502" cy="4351338"/>
          </a:xfrm>
        </p:spPr>
        <p:txBody>
          <a:bodyPr/>
          <a:lstStyle>
            <a:lvl1pPr marL="0" indent="0">
              <a:buNone/>
              <a:defRPr/>
            </a:lvl1pPr>
          </a:lstStyle>
          <a:p>
            <a:endParaRPr lang="en-US"/>
          </a:p>
        </p:txBody>
      </p:sp>
      <p:sp>
        <p:nvSpPr>
          <p:cNvPr id="9" name="Slide Number Placeholder 3">
            <a:extLst>
              <a:ext uri="{FF2B5EF4-FFF2-40B4-BE49-F238E27FC236}">
                <a16:creationId xmlns:a16="http://schemas.microsoft.com/office/drawing/2014/main" id="{2AE76EAC-0E2E-EB78-28A8-EAE3B6BDA962}"/>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0" name="Date Placeholder 3">
            <a:extLst>
              <a:ext uri="{FF2B5EF4-FFF2-40B4-BE49-F238E27FC236}">
                <a16:creationId xmlns:a16="http://schemas.microsoft.com/office/drawing/2014/main" id="{4EAE32D7-41E7-C8D2-55D0-014A261F26B6}"/>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1" name="Footer Placeholder 4">
            <a:extLst>
              <a:ext uri="{FF2B5EF4-FFF2-40B4-BE49-F238E27FC236}">
                <a16:creationId xmlns:a16="http://schemas.microsoft.com/office/drawing/2014/main" id="{7FE4CC80-F8EF-44D5-B1C7-F43300E2FD28}"/>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3" name="Title Placeholder 1">
            <a:extLst>
              <a:ext uri="{FF2B5EF4-FFF2-40B4-BE49-F238E27FC236}">
                <a16:creationId xmlns:a16="http://schemas.microsoft.com/office/drawing/2014/main" id="{C409D76E-68D9-49D9-1EB1-A171F81AB9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a:t>
            </a:r>
          </a:p>
        </p:txBody>
      </p:sp>
    </p:spTree>
    <p:extLst>
      <p:ext uri="{BB962C8B-B14F-4D97-AF65-F5344CB8AC3E}">
        <p14:creationId xmlns:p14="http://schemas.microsoft.com/office/powerpoint/2010/main" val="1976972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5pPr marL="914400" indent="-11588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a:extLst>
              <a:ext uri="{FF2B5EF4-FFF2-40B4-BE49-F238E27FC236}">
                <a16:creationId xmlns:a16="http://schemas.microsoft.com/office/drawing/2014/main" id="{F3D2EDDF-C660-97C9-8C6E-3261507402EE}"/>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8" name="Date Placeholder 3">
            <a:extLst>
              <a:ext uri="{FF2B5EF4-FFF2-40B4-BE49-F238E27FC236}">
                <a16:creationId xmlns:a16="http://schemas.microsoft.com/office/drawing/2014/main" id="{8A8263E7-5313-E514-F77B-DD547DD3448F}"/>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9" name="Footer Placeholder 4">
            <a:extLst>
              <a:ext uri="{FF2B5EF4-FFF2-40B4-BE49-F238E27FC236}">
                <a16:creationId xmlns:a16="http://schemas.microsoft.com/office/drawing/2014/main" id="{A781BD62-5225-C42E-AD44-EB6056CDB766}"/>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8AF9F85C-727B-1B2B-36FF-44456BB7A0AA}"/>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234959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42221465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3920461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3">
            <a:extLst>
              <a:ext uri="{FF2B5EF4-FFF2-40B4-BE49-F238E27FC236}">
                <a16:creationId xmlns:a16="http://schemas.microsoft.com/office/drawing/2014/main" id="{83051D06-5C51-2DCF-57B8-FAC58D9C06EA}"/>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C39A664F-4FE4-C4EF-692E-FB8B34F25B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896CD440-0E6D-8F12-0510-4211A8CFE334}"/>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
        <p:nvSpPr>
          <p:cNvPr id="2" name="Title Placeholder 1">
            <a:extLst>
              <a:ext uri="{FF2B5EF4-FFF2-40B4-BE49-F238E27FC236}">
                <a16:creationId xmlns:a16="http://schemas.microsoft.com/office/drawing/2014/main" id="{47A4C859-8D5C-FE87-46E2-FCA5DAE9B5A9}"/>
              </a:ext>
            </a:extLst>
          </p:cNvPr>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Tree>
    <p:extLst>
      <p:ext uri="{BB962C8B-B14F-4D97-AF65-F5344CB8AC3E}">
        <p14:creationId xmlns:p14="http://schemas.microsoft.com/office/powerpoint/2010/main" val="3621330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C596F-4732-B435-CA90-ECC6EA0871AB}"/>
              </a:ext>
            </a:extLst>
          </p:cNvPr>
          <p:cNvSpPr>
            <a:spLocks noGrp="1"/>
          </p:cNvSpPr>
          <p:nvPr>
            <p:ph type="ctrTitle"/>
          </p:nvPr>
        </p:nvSpPr>
        <p:spPr>
          <a:xfrm>
            <a:off x="2800350" y="872843"/>
            <a:ext cx="8983980" cy="2637120"/>
          </a:xfrm>
          <a:prstGeom prst="rect">
            <a:avLst/>
          </a:prstGeom>
        </p:spPr>
        <p:txBody>
          <a:bodyPr anchor="b"/>
          <a:lstStyle>
            <a:lvl1pPr algn="ctr">
              <a:defRPr sz="6000">
                <a:solidFill>
                  <a:srgbClr val="004B8D"/>
                </a:solidFill>
                <a:latin typeface="Aptos ExtraBold" panose="020B00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4FC378D4-C0B3-242E-D2CB-D9E6F8BC4B21}"/>
              </a:ext>
            </a:extLst>
          </p:cNvPr>
          <p:cNvSpPr>
            <a:spLocks noGrp="1"/>
          </p:cNvSpPr>
          <p:nvPr>
            <p:ph type="subTitle" idx="1"/>
          </p:nvPr>
        </p:nvSpPr>
        <p:spPr>
          <a:xfrm>
            <a:off x="2800350" y="3429000"/>
            <a:ext cx="8983980" cy="1828800"/>
          </a:xfrm>
          <a:prstGeom prst="rect">
            <a:avLst/>
          </a:prstGeom>
        </p:spPr>
        <p:txBody>
          <a:bodyPr/>
          <a:lstStyle>
            <a:lvl1pPr marL="0" indent="0" algn="ctr">
              <a:buNone/>
              <a:defRPr sz="2400">
                <a:solidFill>
                  <a:schemeClr val="tx1">
                    <a:lumMod val="50000"/>
                    <a:lumOff val="50000"/>
                  </a:schemeClr>
                </a:solidFill>
                <a:latin typeface="Aptos ExtraBold"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3">
            <a:extLst>
              <a:ext uri="{FF2B5EF4-FFF2-40B4-BE49-F238E27FC236}">
                <a16:creationId xmlns:a16="http://schemas.microsoft.com/office/drawing/2014/main" id="{8B21E6C7-C05F-8654-75EA-9CE54B7AA3F0}"/>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7" name="Date Placeholder 3">
            <a:extLst>
              <a:ext uri="{FF2B5EF4-FFF2-40B4-BE49-F238E27FC236}">
                <a16:creationId xmlns:a16="http://schemas.microsoft.com/office/drawing/2014/main" id="{A4932343-C46E-EC37-0B9B-2F1772849104}"/>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8" name="Footer Placeholder 4">
            <a:extLst>
              <a:ext uri="{FF2B5EF4-FFF2-40B4-BE49-F238E27FC236}">
                <a16:creationId xmlns:a16="http://schemas.microsoft.com/office/drawing/2014/main" id="{2ACFD947-893B-AE86-AC66-61149394CCA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917619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6719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AF56-9496-EB40-53BF-66368E144300}"/>
              </a:ext>
            </a:extLst>
          </p:cNvPr>
          <p:cNvSpPr>
            <a:spLocks noGrp="1"/>
          </p:cNvSpPr>
          <p:nvPr>
            <p:ph type="title"/>
          </p:nvPr>
        </p:nvSpPr>
        <p:spPr>
          <a:xfrm>
            <a:off x="2446020" y="1709738"/>
            <a:ext cx="8901430" cy="2852737"/>
          </a:xfrm>
          <a:prstGeom prst="rect">
            <a:avLst/>
          </a:prstGeom>
        </p:spPr>
        <p:txBody>
          <a:bodyPr anchor="b"/>
          <a:lstStyle>
            <a:lvl1pPr>
              <a:defRPr sz="6000">
                <a:solidFill>
                  <a:srgbClr val="004B8D"/>
                </a:solidFill>
                <a:latin typeface="Aptos ExtraBold" panose="020B0004020202020204" pitchFamily="34" charset="0"/>
              </a:defRPr>
            </a:lvl1pPr>
          </a:lstStyle>
          <a:p>
            <a:r>
              <a:rPr lang="en-US"/>
              <a:t>Click to edit Master title style</a:t>
            </a:r>
          </a:p>
        </p:txBody>
      </p:sp>
      <p:sp>
        <p:nvSpPr>
          <p:cNvPr id="3" name="Text Placeholder 2">
            <a:extLst>
              <a:ext uri="{FF2B5EF4-FFF2-40B4-BE49-F238E27FC236}">
                <a16:creationId xmlns:a16="http://schemas.microsoft.com/office/drawing/2014/main" id="{34330BAE-E73D-C09A-B80B-C30F4915B832}"/>
              </a:ext>
            </a:extLst>
          </p:cNvPr>
          <p:cNvSpPr>
            <a:spLocks noGrp="1"/>
          </p:cNvSpPr>
          <p:nvPr>
            <p:ph type="body" idx="1" hasCustomPrompt="1"/>
          </p:nvPr>
        </p:nvSpPr>
        <p:spPr>
          <a:xfrm>
            <a:off x="2484932" y="4589463"/>
            <a:ext cx="8901430" cy="1500187"/>
          </a:xfrm>
          <a:prstGeom prst="rect">
            <a:avLst/>
          </a:prstGeom>
        </p:spPr>
        <p:txBody>
          <a:bodyPr/>
          <a:lstStyle>
            <a:lvl1pPr marL="0" indent="0">
              <a:buNone/>
              <a:defRPr sz="2400">
                <a:solidFill>
                  <a:schemeClr val="tx1">
                    <a:tint val="82000"/>
                  </a:schemeClr>
                </a:solidFill>
                <a:latin typeface="Aptos ExtraBold" panose="020B00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sp>
        <p:nvSpPr>
          <p:cNvPr id="4" name="Slide Number Placeholder 3">
            <a:extLst>
              <a:ext uri="{FF2B5EF4-FFF2-40B4-BE49-F238E27FC236}">
                <a16:creationId xmlns:a16="http://schemas.microsoft.com/office/drawing/2014/main" id="{3301C993-8702-271F-ED39-139469AB78A6}"/>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5" name="Date Placeholder 3">
            <a:extLst>
              <a:ext uri="{FF2B5EF4-FFF2-40B4-BE49-F238E27FC236}">
                <a16:creationId xmlns:a16="http://schemas.microsoft.com/office/drawing/2014/main" id="{27EFF456-4057-237A-0B24-8573D39B8698}"/>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6" name="Footer Placeholder 4">
            <a:extLst>
              <a:ext uri="{FF2B5EF4-FFF2-40B4-BE49-F238E27FC236}">
                <a16:creationId xmlns:a16="http://schemas.microsoft.com/office/drawing/2014/main" id="{16E87D10-100A-08AB-7000-C1BDCF800C65}"/>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456452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314194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B2179-804E-1845-81C1-5C0B38225AB5}"/>
              </a:ext>
            </a:extLst>
          </p:cNvPr>
          <p:cNvSpPr>
            <a:spLocks noGrp="1"/>
          </p:cNvSpPr>
          <p:nvPr>
            <p:ph type="title"/>
          </p:nvPr>
        </p:nvSpPr>
        <p:spPr/>
        <p:txBody>
          <a:bodyPr/>
          <a:lstStyle/>
          <a:p>
            <a:r>
              <a:rPr lang="en-US"/>
              <a:t>Click to edit Master title</a:t>
            </a:r>
          </a:p>
        </p:txBody>
      </p:sp>
      <p:sp>
        <p:nvSpPr>
          <p:cNvPr id="10" name="Slide Number Placeholder 3">
            <a:extLst>
              <a:ext uri="{FF2B5EF4-FFF2-40B4-BE49-F238E27FC236}">
                <a16:creationId xmlns:a16="http://schemas.microsoft.com/office/drawing/2014/main" id="{CD513903-D18A-85BD-96D6-A24BC06D9BA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1" name="Date Placeholder 3">
            <a:extLst>
              <a:ext uri="{FF2B5EF4-FFF2-40B4-BE49-F238E27FC236}">
                <a16:creationId xmlns:a16="http://schemas.microsoft.com/office/drawing/2014/main" id="{F187C181-79C0-8284-1BB1-024A71329CAC}"/>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2" name="Footer Placeholder 4">
            <a:extLst>
              <a:ext uri="{FF2B5EF4-FFF2-40B4-BE49-F238E27FC236}">
                <a16:creationId xmlns:a16="http://schemas.microsoft.com/office/drawing/2014/main" id="{7758E7F4-F139-EBEE-C8FB-A50CFE4A83DE}"/>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2483427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heme" Target="../theme/theme2.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4.png"/><Relationship Id="rId5" Type="http://schemas.openxmlformats.org/officeDocument/2006/relationships/slideLayout" Target="../slideLayouts/slideLayout23.xml"/><Relationship Id="rId10" Type="http://schemas.openxmlformats.org/officeDocument/2006/relationships/image" Target="../media/image3.png"/><Relationship Id="rId4" Type="http://schemas.openxmlformats.org/officeDocument/2006/relationships/slideLayout" Target="../slideLayouts/slideLayout22.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9.jpeg"/><Relationship Id="rId18" Type="http://schemas.openxmlformats.org/officeDocument/2006/relationships/image" Target="../media/image13.png"/><Relationship Id="rId3" Type="http://schemas.openxmlformats.org/officeDocument/2006/relationships/slideLayout" Target="../slideLayouts/slideLayout29.xml"/><Relationship Id="rId21" Type="http://schemas.microsoft.com/office/2007/relationships/hdphoto" Target="../media/hdphoto5.wdp"/><Relationship Id="rId7" Type="http://schemas.openxmlformats.org/officeDocument/2006/relationships/image" Target="../media/image5.png"/><Relationship Id="rId12" Type="http://schemas.openxmlformats.org/officeDocument/2006/relationships/image" Target="../media/image8.png"/><Relationship Id="rId17" Type="http://schemas.openxmlformats.org/officeDocument/2006/relationships/image" Target="../media/image12.png"/><Relationship Id="rId2" Type="http://schemas.openxmlformats.org/officeDocument/2006/relationships/slideLayout" Target="../slideLayouts/slideLayout28.xml"/><Relationship Id="rId16" Type="http://schemas.microsoft.com/office/2007/relationships/hdphoto" Target="../media/hdphoto3.wdp"/><Relationship Id="rId20" Type="http://schemas.openxmlformats.org/officeDocument/2006/relationships/image" Target="../media/image14.png"/><Relationship Id="rId1" Type="http://schemas.openxmlformats.org/officeDocument/2006/relationships/slideLayout" Target="../slideLayouts/slideLayout27.xml"/><Relationship Id="rId6" Type="http://schemas.openxmlformats.org/officeDocument/2006/relationships/theme" Target="../theme/theme4.xml"/><Relationship Id="rId11" Type="http://schemas.microsoft.com/office/2007/relationships/hdphoto" Target="../media/hdphoto2.wdp"/><Relationship Id="rId24" Type="http://schemas.openxmlformats.org/officeDocument/2006/relationships/image" Target="../media/image17.png"/><Relationship Id="rId5" Type="http://schemas.openxmlformats.org/officeDocument/2006/relationships/slideLayout" Target="../slideLayouts/slideLayout31.xml"/><Relationship Id="rId15" Type="http://schemas.openxmlformats.org/officeDocument/2006/relationships/image" Target="../media/image11.png"/><Relationship Id="rId23" Type="http://schemas.openxmlformats.org/officeDocument/2006/relationships/image" Target="../media/image16.png"/><Relationship Id="rId10" Type="http://schemas.openxmlformats.org/officeDocument/2006/relationships/image" Target="../media/image7.png"/><Relationship Id="rId19" Type="http://schemas.microsoft.com/office/2007/relationships/hdphoto" Target="../media/hdphoto4.wdp"/><Relationship Id="rId4" Type="http://schemas.openxmlformats.org/officeDocument/2006/relationships/slideLayout" Target="../slideLayouts/slideLayout30.xml"/><Relationship Id="rId9" Type="http://schemas.openxmlformats.org/officeDocument/2006/relationships/image" Target="../media/image6.png"/><Relationship Id="rId14" Type="http://schemas.openxmlformats.org/officeDocument/2006/relationships/image" Target="../media/image10.jpeg"/><Relationship Id="rId22" Type="http://schemas.openxmlformats.org/officeDocument/2006/relationships/image" Target="../media/image1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F90F5-BAAB-C17F-075E-CA6017A6C8A9}"/>
              </a:ext>
            </a:extLst>
          </p:cNvPr>
          <p:cNvPicPr>
            <a:picLocks noChangeAspect="1"/>
          </p:cNvPicPr>
          <p:nvPr userDrawn="1"/>
        </p:nvPicPr>
        <p:blipFill>
          <a:blip r:embed="rId10">
            <a:extLst>
              <a:ext uri="{28A0092B-C50C-407E-A947-70E740481C1C}">
                <a14:useLocalDpi xmlns:a14="http://schemas.microsoft.com/office/drawing/2010/main" val="0"/>
              </a:ext>
            </a:extLst>
          </a:blip>
          <a:srcRect t="9280" b="9280"/>
          <a:stretch/>
        </p:blipFill>
        <p:spPr>
          <a:xfrm>
            <a:off x="6" y="0"/>
            <a:ext cx="12191987" cy="1098890"/>
          </a:xfrm>
          <a:prstGeom prst="rect">
            <a:avLst/>
          </a:prstGeom>
        </p:spPr>
      </p:pic>
      <p:pic>
        <p:nvPicPr>
          <p:cNvPr id="11" name="Picture 10">
            <a:extLst>
              <a:ext uri="{FF2B5EF4-FFF2-40B4-BE49-F238E27FC236}">
                <a16:creationId xmlns:a16="http://schemas.microsoft.com/office/drawing/2014/main" id="{8BDD7406-5FC7-A2BF-908A-F417BC4448AC}"/>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364675" y="118616"/>
            <a:ext cx="1489526" cy="746833"/>
          </a:xfrm>
          <a:prstGeom prst="rect">
            <a:avLst/>
          </a:prstGeom>
        </p:spPr>
      </p:pic>
      <p:sp>
        <p:nvSpPr>
          <p:cNvPr id="4" name="Slide Number Placeholder 3"/>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2" name="Title Placeholder 1"/>
          <p:cNvSpPr>
            <a:spLocks noGrp="1"/>
          </p:cNvSpPr>
          <p:nvPr>
            <p:ph type="title"/>
          </p:nvPr>
        </p:nvSpPr>
        <p:spPr>
          <a:xfrm>
            <a:off x="2480803" y="728301"/>
            <a:ext cx="7893595" cy="369332"/>
          </a:xfrm>
          <a:prstGeom prst="rect">
            <a:avLst/>
          </a:prstGeom>
        </p:spPr>
        <p:txBody>
          <a:bodyPr vert="horz" lIns="0" tIns="0" rIns="0" bIns="0" rtlCol="0" anchor="b" anchorCtr="0">
            <a:noAutofit/>
          </a:bodyPr>
          <a:lstStyle/>
          <a:p>
            <a:r>
              <a:rPr lang="en-US"/>
              <a:t>Click to edit Master title style</a:t>
            </a:r>
          </a:p>
        </p:txBody>
      </p:sp>
      <p:sp>
        <p:nvSpPr>
          <p:cNvPr id="3" name="Text Placeholder 2"/>
          <p:cNvSpPr>
            <a:spLocks noGrp="1"/>
          </p:cNvSpPr>
          <p:nvPr>
            <p:ph type="body" idx="1"/>
          </p:nvPr>
        </p:nvSpPr>
        <p:spPr>
          <a:xfrm>
            <a:off x="403500" y="1607907"/>
            <a:ext cx="10515600" cy="4351338"/>
          </a:xfrm>
          <a:prstGeom prst="rect">
            <a:avLst/>
          </a:prstGeom>
        </p:spPr>
        <p:txBody>
          <a:bodyPr vert="horz" lIns="0" tIns="0" rIns="0" bIns="0" rtlCol="0">
            <a:noAutofit/>
          </a:bodyPr>
          <a:lstStyle/>
          <a:p>
            <a:pPr lvl="0"/>
            <a:r>
              <a:rPr lang="en-US"/>
              <a:t>Edit Master text styles  24pt</a:t>
            </a:r>
          </a:p>
          <a:p>
            <a:pPr lvl="1"/>
            <a:r>
              <a:rPr lang="en-US"/>
              <a:t>Second level   20 pt</a:t>
            </a:r>
          </a:p>
          <a:p>
            <a:pPr lvl="2"/>
            <a:r>
              <a:rPr lang="en-US"/>
              <a:t>Third level   18 pt</a:t>
            </a:r>
          </a:p>
          <a:p>
            <a:pPr lvl="3"/>
            <a:r>
              <a:rPr lang="en-US"/>
              <a:t>Fourth level 14 pt</a:t>
            </a:r>
          </a:p>
          <a:p>
            <a:pPr lvl="4"/>
            <a:r>
              <a:rPr lang="en-US"/>
              <a:t>Fifth level 11 pt</a:t>
            </a:r>
          </a:p>
        </p:txBody>
      </p:sp>
      <p:cxnSp>
        <p:nvCxnSpPr>
          <p:cNvPr id="7" name="Straight Connector 6">
            <a:extLst>
              <a:ext uri="{FF2B5EF4-FFF2-40B4-BE49-F238E27FC236}">
                <a16:creationId xmlns:a16="http://schemas.microsoft.com/office/drawing/2014/main" id="{192B1373-888D-6A97-B961-72AF686E8FE2}"/>
              </a:ext>
            </a:extLst>
          </p:cNvPr>
          <p:cNvCxnSpPr>
            <a:cxnSpLocks/>
          </p:cNvCxnSpPr>
          <p:nvPr userDrawn="1"/>
        </p:nvCxnSpPr>
        <p:spPr>
          <a:xfrm>
            <a:off x="0" y="1098890"/>
            <a:ext cx="12192000" cy="0"/>
          </a:xfrm>
          <a:prstGeom prst="line">
            <a:avLst/>
          </a:prstGeom>
          <a:ln>
            <a:no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BAF6002-E00B-4044-D945-332A39CCBD3C}"/>
              </a:ext>
            </a:extLst>
          </p:cNvPr>
          <p:cNvCxnSpPr>
            <a:cxnSpLocks/>
          </p:cNvCxnSpPr>
          <p:nvPr userDrawn="1"/>
        </p:nvCxnSpPr>
        <p:spPr>
          <a:xfrm>
            <a:off x="2216488" y="0"/>
            <a:ext cx="0" cy="109889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12" name="Title 3">
            <a:extLst>
              <a:ext uri="{FF2B5EF4-FFF2-40B4-BE49-F238E27FC236}">
                <a16:creationId xmlns:a16="http://schemas.microsoft.com/office/drawing/2014/main" id="{7B82BD1C-F39A-58B6-105A-02156CC4499E}"/>
              </a:ext>
            </a:extLst>
          </p:cNvPr>
          <p:cNvSpPr txBox="1">
            <a:spLocks/>
          </p:cNvSpPr>
          <p:nvPr userDrawn="1"/>
        </p:nvSpPr>
        <p:spPr>
          <a:xfrm>
            <a:off x="-64551" y="699662"/>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a:solidFill>
                  <a:schemeClr val="bg1"/>
                </a:solidFill>
                <a:latin typeface="Franklin Gothic Demi" panose="020B0703020102020204" pitchFamily="34" charset="0"/>
              </a:rPr>
              <a:t>Ready. Resourceful. Responsive.</a:t>
            </a:r>
          </a:p>
        </p:txBody>
      </p:sp>
      <p:sp>
        <p:nvSpPr>
          <p:cNvPr id="9" name="Date Placeholder 3">
            <a:extLst>
              <a:ext uri="{FF2B5EF4-FFF2-40B4-BE49-F238E27FC236}">
                <a16:creationId xmlns:a16="http://schemas.microsoft.com/office/drawing/2014/main" id="{61397FEC-FA7C-0443-00DD-16145AB0E660}"/>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0" name="Footer Placeholder 4">
            <a:extLst>
              <a:ext uri="{FF2B5EF4-FFF2-40B4-BE49-F238E27FC236}">
                <a16:creationId xmlns:a16="http://schemas.microsoft.com/office/drawing/2014/main" id="{2023FE4C-011F-68F0-899D-E94C92EB06B2}"/>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1498099510"/>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825" r:id="rId5"/>
    <p:sldLayoutId id="2147483826" r:id="rId6"/>
    <p:sldLayoutId id="2147483827" r:id="rId7"/>
    <p:sldLayoutId id="2147483828" r:id="rId8"/>
  </p:sldLayoutIdLst>
  <p:hf hdr="0" ftr="0" dt="0"/>
  <p:txStyles>
    <p:titleStyle>
      <a:lvl1pPr algn="l" defTabSz="914400" rtl="0" eaLnBrk="1" latinLnBrk="0" hangingPunct="1">
        <a:lnSpc>
          <a:spcPct val="90000"/>
        </a:lnSpc>
        <a:spcBef>
          <a:spcPct val="0"/>
        </a:spcBef>
        <a:buNone/>
        <a:defRPr lang="en-US" sz="3400" kern="1200" dirty="0" smtClean="0">
          <a:solidFill>
            <a:schemeClr val="bg1"/>
          </a:solidFill>
          <a:latin typeface="Aptos ExtraBold" panose="020B0004020202020204" pitchFamily="34" charset="0"/>
          <a:ea typeface="+mj-ea"/>
          <a:cs typeface="Aparajita" panose="020B0502040204020203" pitchFamily="18" charset="0"/>
        </a:defRPr>
      </a:lvl1pPr>
    </p:titleStyle>
    <p:bodyStyle>
      <a:lvl1pPr marL="168275" indent="-168275" algn="l" defTabSz="914400" rtl="0" eaLnBrk="1" latinLnBrk="0" hangingPunct="1">
        <a:lnSpc>
          <a:spcPct val="90000"/>
        </a:lnSpc>
        <a:spcBef>
          <a:spcPts val="1000"/>
        </a:spcBef>
        <a:buClr>
          <a:srgbClr val="002A7E"/>
        </a:buClr>
        <a:buFont typeface="Wingdings" panose="05000000000000000000" pitchFamily="2" charset="2"/>
        <a:buChar char="§"/>
        <a:defRPr sz="2400" kern="1200">
          <a:solidFill>
            <a:schemeClr val="tx1"/>
          </a:solidFill>
          <a:latin typeface="Aptos" panose="020B0004020202020204" pitchFamily="34" charset="0"/>
          <a:ea typeface="+mn-ea"/>
          <a:cs typeface="+mn-cs"/>
        </a:defRPr>
      </a:lvl1pPr>
      <a:lvl2pPr marL="400050" indent="-174625" algn="l" defTabSz="914400" rtl="0" eaLnBrk="1" latinLnBrk="0" hangingPunct="1">
        <a:lnSpc>
          <a:spcPct val="90000"/>
        </a:lnSpc>
        <a:spcBef>
          <a:spcPts val="500"/>
        </a:spcBef>
        <a:buClr>
          <a:srgbClr val="002060"/>
        </a:buClr>
        <a:buFont typeface="Arial" panose="020B0604020202020204" pitchFamily="34" charset="0"/>
        <a:buChar char="‒"/>
        <a:defRPr sz="2000" kern="1200">
          <a:solidFill>
            <a:schemeClr val="tx1"/>
          </a:solidFill>
          <a:latin typeface="Aptos" panose="020B0004020202020204" pitchFamily="34" charset="0"/>
          <a:ea typeface="+mn-ea"/>
          <a:cs typeface="+mn-cs"/>
        </a:defRPr>
      </a:lvl2pPr>
      <a:lvl3pPr marL="574675" indent="-114300" algn="l" defTabSz="914400" rtl="0" eaLnBrk="1" latinLnBrk="0" hangingPunct="1">
        <a:lnSpc>
          <a:spcPct val="90000"/>
        </a:lnSpc>
        <a:spcBef>
          <a:spcPts val="500"/>
        </a:spcBef>
        <a:buClr>
          <a:srgbClr val="002A7E"/>
        </a:buClr>
        <a:buFont typeface="Wingdings" panose="05000000000000000000" pitchFamily="2" charset="2"/>
        <a:buChar char="§"/>
        <a:defRPr sz="1800" kern="1200">
          <a:solidFill>
            <a:schemeClr val="tx1"/>
          </a:solidFill>
          <a:latin typeface="Aptos" panose="020B0004020202020204" pitchFamily="34" charset="0"/>
          <a:ea typeface="+mn-ea"/>
          <a:cs typeface="+mn-cs"/>
        </a:defRPr>
      </a:lvl3pPr>
      <a:lvl4pPr marL="801688" indent="-174625" algn="l" defTabSz="914400" rtl="0" eaLnBrk="1" latinLnBrk="0" hangingPunct="1">
        <a:lnSpc>
          <a:spcPct val="90000"/>
        </a:lnSpc>
        <a:spcBef>
          <a:spcPts val="500"/>
        </a:spcBef>
        <a:buClr>
          <a:srgbClr val="002A7E"/>
        </a:buClr>
        <a:buFont typeface="Arial" panose="020B0604020202020204" pitchFamily="34" charset="0"/>
        <a:buChar char="‒"/>
        <a:defRPr sz="1400" kern="1200">
          <a:solidFill>
            <a:schemeClr val="tx1"/>
          </a:solidFill>
          <a:latin typeface="Aptos" panose="020B0004020202020204" pitchFamily="34" charset="0"/>
          <a:ea typeface="+mn-ea"/>
          <a:cs typeface="+mn-cs"/>
        </a:defRPr>
      </a:lvl4pPr>
      <a:lvl5pPr marL="971550" indent="-173038" algn="l" defTabSz="914400" rtl="0" eaLnBrk="1" latinLnBrk="0" hangingPunct="1">
        <a:lnSpc>
          <a:spcPct val="90000"/>
        </a:lnSpc>
        <a:spcBef>
          <a:spcPts val="500"/>
        </a:spcBef>
        <a:buClr>
          <a:srgbClr val="002A7E"/>
        </a:buClr>
        <a:buFont typeface="Wingdings" panose="05000000000000000000" pitchFamily="2" charset="2"/>
        <a:buChar char="§"/>
        <a:defRPr sz="1200" kern="1200">
          <a:solidFill>
            <a:schemeClr val="tx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7FF6315-9092-3E12-181E-E7552477996D}"/>
              </a:ext>
            </a:extLst>
          </p:cNvPr>
          <p:cNvSpPr>
            <a:spLocks noGrp="1"/>
          </p:cNvSpPr>
          <p:nvPr>
            <p:ph type="title"/>
          </p:nvPr>
        </p:nvSpPr>
        <p:spPr>
          <a:xfrm>
            <a:off x="838200" y="365125"/>
            <a:ext cx="10515600" cy="1325563"/>
          </a:xfrm>
          <a:prstGeom prst="rect">
            <a:avLst/>
          </a:prstGeom>
        </p:spPr>
        <p:txBody>
          <a:bodyPr vert="horz" lIns="0" tIns="0" rIns="0" bIns="0" rtlCol="0" anchor="ctr" anchorCtr="0">
            <a:noAutofit/>
          </a:bodyPr>
          <a:lstStyle/>
          <a:p>
            <a:r>
              <a:rPr lang="en-US"/>
              <a:t>Click to edit Master title</a:t>
            </a:r>
          </a:p>
        </p:txBody>
      </p:sp>
      <p:sp>
        <p:nvSpPr>
          <p:cNvPr id="13" name="Text Placeholder 2">
            <a:extLst>
              <a:ext uri="{FF2B5EF4-FFF2-40B4-BE49-F238E27FC236}">
                <a16:creationId xmlns:a16="http://schemas.microsoft.com/office/drawing/2014/main" id="{3393433D-5024-A1BF-015E-925CA3587056}"/>
              </a:ext>
            </a:extLst>
          </p:cNvPr>
          <p:cNvSpPr txBox="1">
            <a:spLocks/>
          </p:cNvSpPr>
          <p:nvPr userDrawn="1"/>
        </p:nvSpPr>
        <p:spPr>
          <a:xfrm>
            <a:off x="4508572" y="2911414"/>
            <a:ext cx="10515600" cy="4351338"/>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15" name="Slide Number Placeholder 3">
            <a:extLst>
              <a:ext uri="{FF2B5EF4-FFF2-40B4-BE49-F238E27FC236}">
                <a16:creationId xmlns:a16="http://schemas.microsoft.com/office/drawing/2014/main" id="{36B95831-21B2-62E9-2988-EBA570B55851}"/>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6" name="Date Placeholder 3">
            <a:extLst>
              <a:ext uri="{FF2B5EF4-FFF2-40B4-BE49-F238E27FC236}">
                <a16:creationId xmlns:a16="http://schemas.microsoft.com/office/drawing/2014/main" id="{EC914952-BCB1-DAA3-6CE5-5A127C664731}"/>
              </a:ext>
            </a:extLst>
          </p:cNvPr>
          <p:cNvSpPr>
            <a:spLocks noGrp="1"/>
          </p:cNvSpPr>
          <p:nvPr>
            <p:ph type="dt" sz="half" idx="2"/>
          </p:nvPr>
        </p:nvSpPr>
        <p:spPr>
          <a:xfrm>
            <a:off x="83315"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7" name="Footer Placeholder 4">
            <a:extLst>
              <a:ext uri="{FF2B5EF4-FFF2-40B4-BE49-F238E27FC236}">
                <a16:creationId xmlns:a16="http://schemas.microsoft.com/office/drawing/2014/main" id="{EB0C0D00-FC76-C576-69AD-4F1A47A2E24F}"/>
              </a:ext>
            </a:extLst>
          </p:cNvPr>
          <p:cNvSpPr>
            <a:spLocks noGrp="1"/>
          </p:cNvSpPr>
          <p:nvPr>
            <p:ph type="ftr" sz="quarter" idx="3"/>
          </p:nvPr>
        </p:nvSpPr>
        <p:spPr>
          <a:xfrm>
            <a:off x="4007615"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spTree>
    <p:extLst>
      <p:ext uri="{BB962C8B-B14F-4D97-AF65-F5344CB8AC3E}">
        <p14:creationId xmlns:p14="http://schemas.microsoft.com/office/powerpoint/2010/main" val="1099889262"/>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817" r:id="rId9"/>
    <p:sldLayoutId id="2147483818" r:id="rId10"/>
  </p:sldLayoutIdLst>
  <p:txStyles>
    <p:titleStyle>
      <a:lvl1pPr algn="l" defTabSz="914400" rtl="0" eaLnBrk="1" latinLnBrk="0" hangingPunct="1">
        <a:lnSpc>
          <a:spcPct val="90000"/>
        </a:lnSpc>
        <a:spcBef>
          <a:spcPct val="0"/>
        </a:spcBef>
        <a:buNone/>
        <a:defRPr sz="4400" kern="1200">
          <a:solidFill>
            <a:srgbClr val="004B8D"/>
          </a:solidFill>
          <a:latin typeface="Aptos ExtraBold"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1E427F"/>
        </a:buClr>
        <a:buFont typeface="Wingdings" panose="05000000000000000000" pitchFamily="2" charset="2"/>
        <a:buChar char="§"/>
        <a:defRPr lang="en-US" sz="2000" kern="1200" noProof="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EF1F65-3FA6-F2B5-C5B3-2B847AA7617C}"/>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0" y="0"/>
            <a:ext cx="2060278" cy="6876909"/>
          </a:xfrm>
          <a:prstGeom prst="rect">
            <a:avLst/>
          </a:prstGeom>
        </p:spPr>
      </p:pic>
      <p:cxnSp>
        <p:nvCxnSpPr>
          <p:cNvPr id="2" name="Straight Connector 1">
            <a:extLst>
              <a:ext uri="{FF2B5EF4-FFF2-40B4-BE49-F238E27FC236}">
                <a16:creationId xmlns:a16="http://schemas.microsoft.com/office/drawing/2014/main" id="{B54B9D08-805D-B42C-167F-3F3FEBF16C4E}"/>
              </a:ext>
            </a:extLst>
          </p:cNvPr>
          <p:cNvCxnSpPr>
            <a:cxnSpLocks/>
          </p:cNvCxnSpPr>
          <p:nvPr userDrawn="1"/>
        </p:nvCxnSpPr>
        <p:spPr>
          <a:xfrm>
            <a:off x="0" y="1434264"/>
            <a:ext cx="2060278" cy="0"/>
          </a:xfrm>
          <a:prstGeom prst="line">
            <a:avLst/>
          </a:prstGeom>
          <a:ln w="19050">
            <a:solidFill>
              <a:srgbClr val="FED40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BC71DC02-9E93-DC7E-F950-F343E85791CD}"/>
              </a:ext>
            </a:extLst>
          </p:cNvPr>
          <p:cNvSpPr txBox="1">
            <a:spLocks/>
          </p:cNvSpPr>
          <p:nvPr userDrawn="1"/>
        </p:nvSpPr>
        <p:spPr>
          <a:xfrm>
            <a:off x="-159418" y="1018139"/>
            <a:ext cx="2367816" cy="369332"/>
          </a:xfrm>
          <a:prstGeom prst="rect">
            <a:avLst/>
          </a:prstGeom>
        </p:spPr>
        <p:txBody>
          <a:bodyPr vert="horz" lIns="0" tIns="0" rIns="0" bIns="45720" rtlCol="0" anchor="b" anchorCtr="0">
            <a:noAutofit/>
          </a:bodyPr>
          <a:lstStyle>
            <a:lvl1pPr algn="l" defTabSz="914400" rtl="0" eaLnBrk="1" latinLnBrk="0" hangingPunct="1">
              <a:lnSpc>
                <a:spcPct val="90000"/>
              </a:lnSpc>
              <a:spcBef>
                <a:spcPct val="0"/>
              </a:spcBef>
              <a:buNone/>
              <a:defRPr lang="en-US" sz="2000" kern="1200" dirty="0" smtClean="0">
                <a:solidFill>
                  <a:srgbClr val="002060"/>
                </a:solidFill>
                <a:latin typeface="Arial Bold" panose="020B0704020202020204" pitchFamily="34" charset="0"/>
                <a:ea typeface="+mj-ea"/>
                <a:cs typeface="Arial Bold" panose="020B0704020202020204" pitchFamily="34" charset="0"/>
              </a:defRPr>
            </a:lvl1pPr>
          </a:lstStyle>
          <a:p>
            <a:pPr algn="ctr"/>
            <a:r>
              <a:rPr lang="en-US" sz="800">
                <a:solidFill>
                  <a:schemeClr val="bg1"/>
                </a:solidFill>
                <a:latin typeface="Franklin Gothic Demi" panose="020B0703020102020204" pitchFamily="34" charset="0"/>
              </a:rPr>
              <a:t>Ready. Resourceful. Responsive.</a:t>
            </a:r>
          </a:p>
        </p:txBody>
      </p:sp>
      <p:sp>
        <p:nvSpPr>
          <p:cNvPr id="8" name="Slide Number Placeholder 3">
            <a:extLst>
              <a:ext uri="{FF2B5EF4-FFF2-40B4-BE49-F238E27FC236}">
                <a16:creationId xmlns:a16="http://schemas.microsoft.com/office/drawing/2014/main" id="{3B0F325E-18DC-D6E5-49A8-696D54ECBC53}"/>
              </a:ext>
            </a:extLst>
          </p:cNvPr>
          <p:cNvSpPr>
            <a:spLocks noGrp="1"/>
          </p:cNvSpPr>
          <p:nvPr>
            <p:ph type="sldNum" sz="quarter" idx="4"/>
          </p:nvPr>
        </p:nvSpPr>
        <p:spPr>
          <a:xfrm>
            <a:off x="11454667" y="6460328"/>
            <a:ext cx="672872" cy="368187"/>
          </a:xfrm>
          <a:prstGeom prst="rect">
            <a:avLst/>
          </a:prstGeom>
        </p:spPr>
        <p:txBody>
          <a:bodyPr vert="horz" lIns="91440" tIns="45720" rIns="91440" bIns="45720" rtlCol="0" anchor="b" anchorCtr="0"/>
          <a:lstStyle>
            <a:lvl1pPr algn="r">
              <a:defRPr sz="1000">
                <a:solidFill>
                  <a:schemeClr val="tx1">
                    <a:tint val="75000"/>
                  </a:schemeClr>
                </a:solidFill>
                <a:latin typeface="Aptos" panose="020B0004020202020204" pitchFamily="34" charset="0"/>
                <a:cs typeface="Arial" panose="020B0604020202020204" pitchFamily="34" charset="0"/>
              </a:defRPr>
            </a:lvl1pPr>
          </a:lstStyle>
          <a:p>
            <a:fld id="{AD432D09-116F-4781-84DB-B2C773F5F217}" type="slidenum">
              <a:rPr lang="en-US" smtClean="0"/>
              <a:pPr/>
              <a:t>‹#›</a:t>
            </a:fld>
            <a:endParaRPr lang="en-US"/>
          </a:p>
        </p:txBody>
      </p:sp>
      <p:sp>
        <p:nvSpPr>
          <p:cNvPr id="11" name="Date Placeholder 3">
            <a:extLst>
              <a:ext uri="{FF2B5EF4-FFF2-40B4-BE49-F238E27FC236}">
                <a16:creationId xmlns:a16="http://schemas.microsoft.com/office/drawing/2014/main" id="{F53B670D-6153-A2B0-EE21-5CA50088B7BB}"/>
              </a:ext>
            </a:extLst>
          </p:cNvPr>
          <p:cNvSpPr>
            <a:spLocks noGrp="1"/>
          </p:cNvSpPr>
          <p:nvPr>
            <p:ph type="dt" sz="half" idx="2"/>
          </p:nvPr>
        </p:nvSpPr>
        <p:spPr>
          <a:xfrm>
            <a:off x="2195698" y="6463390"/>
            <a:ext cx="1447799" cy="365125"/>
          </a:xfrm>
          <a:prstGeom prst="rect">
            <a:avLst/>
          </a:prstGeom>
        </p:spPr>
        <p:txBody>
          <a:bodyPr vert="horz" lIns="91440" tIns="45720" rIns="91440" bIns="45720" rtlCol="0" anchor="b" anchorCtr="0"/>
          <a:lstStyle>
            <a:lvl1pPr algn="l">
              <a:defRPr sz="1000">
                <a:solidFill>
                  <a:schemeClr val="tx1">
                    <a:tint val="82000"/>
                  </a:schemeClr>
                </a:solidFill>
                <a:latin typeface="Aptos" panose="020B0004020202020204" pitchFamily="34" charset="0"/>
              </a:defRPr>
            </a:lvl1pPr>
          </a:lstStyle>
          <a:p>
            <a:r>
              <a:rPr lang="en-US"/>
              <a:t>12Jun2025</a:t>
            </a:r>
          </a:p>
        </p:txBody>
      </p:sp>
      <p:sp>
        <p:nvSpPr>
          <p:cNvPr id="12" name="Footer Placeholder 4">
            <a:extLst>
              <a:ext uri="{FF2B5EF4-FFF2-40B4-BE49-F238E27FC236}">
                <a16:creationId xmlns:a16="http://schemas.microsoft.com/office/drawing/2014/main" id="{DCB408A1-4A32-C2DD-1995-18E700119E47}"/>
              </a:ext>
            </a:extLst>
          </p:cNvPr>
          <p:cNvSpPr>
            <a:spLocks noGrp="1"/>
          </p:cNvSpPr>
          <p:nvPr>
            <p:ph type="ftr" sz="quarter" idx="3"/>
          </p:nvPr>
        </p:nvSpPr>
        <p:spPr>
          <a:xfrm>
            <a:off x="5174934" y="6463390"/>
            <a:ext cx="4114800" cy="365125"/>
          </a:xfrm>
          <a:prstGeom prst="rect">
            <a:avLst/>
          </a:prstGeom>
        </p:spPr>
        <p:txBody>
          <a:bodyPr vert="horz" lIns="91440" tIns="45720" rIns="91440" bIns="45720" rtlCol="0" anchor="b" anchorCtr="0"/>
          <a:lstStyle>
            <a:lvl1pPr algn="ctr">
              <a:defRPr sz="1000">
                <a:solidFill>
                  <a:schemeClr val="tx1">
                    <a:tint val="82000"/>
                  </a:schemeClr>
                </a:solidFill>
                <a:latin typeface="Aptos" panose="020B0004020202020204" pitchFamily="34" charset="0"/>
              </a:defRPr>
            </a:lvl1pPr>
          </a:lstStyle>
          <a:p>
            <a:endParaRPr lang="en-US"/>
          </a:p>
        </p:txBody>
      </p:sp>
      <p:pic>
        <p:nvPicPr>
          <p:cNvPr id="3" name="Picture 2">
            <a:extLst>
              <a:ext uri="{FF2B5EF4-FFF2-40B4-BE49-F238E27FC236}">
                <a16:creationId xmlns:a16="http://schemas.microsoft.com/office/drawing/2014/main" id="{0ECE2E45-2A4F-CBE6-0646-969B140214C6}"/>
              </a:ext>
            </a:extLst>
          </p:cNvPr>
          <p:cNvPicPr>
            <a:picLocks noChangeAspect="1"/>
          </p:cNvPicPr>
          <p:nvPr userDrawn="1"/>
        </p:nvPicPr>
        <p:blipFill>
          <a:blip r:embed="rId11" cstate="print">
            <a:extLst>
              <a:ext uri="{28A0092B-C50C-407E-A947-70E740481C1C}">
                <a14:useLocalDpi xmlns:a14="http://schemas.microsoft.com/office/drawing/2010/main" val="0"/>
              </a:ext>
            </a:extLst>
          </a:blip>
          <a:srcRect/>
          <a:stretch/>
        </p:blipFill>
        <p:spPr>
          <a:xfrm>
            <a:off x="83020" y="219072"/>
            <a:ext cx="1893389" cy="949327"/>
          </a:xfrm>
          <a:prstGeom prst="rect">
            <a:avLst/>
          </a:prstGeom>
        </p:spPr>
      </p:pic>
    </p:spTree>
    <p:extLst>
      <p:ext uri="{BB962C8B-B14F-4D97-AF65-F5344CB8AC3E}">
        <p14:creationId xmlns:p14="http://schemas.microsoft.com/office/powerpoint/2010/main" val="248754095"/>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82" r:id="rId5"/>
    <p:sldLayoutId id="2147483783" r:id="rId6"/>
    <p:sldLayoutId id="2147483819" r:id="rId7"/>
    <p:sldLayoutId id="214748382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12D4F760-E598-0A1D-EC4C-40477EF95D06}"/>
              </a:ext>
            </a:extLst>
          </p:cNvPr>
          <p:cNvPicPr/>
          <p:nvPr userDrawn="1"/>
        </p:nvPicPr>
        <p:blipFill rotWithShape="1">
          <a:blip r:embed="rId7" cstate="print">
            <a:alphaModFix/>
            <a:extLst>
              <a:ext uri="{BEBA8EAE-BF5A-486C-A8C5-ECC9F3942E4B}">
                <a14:imgProps xmlns:a14="http://schemas.microsoft.com/office/drawing/2010/main">
                  <a14:imgLayer r:embed="rId8">
                    <a14:imgEffect>
                      <a14:sharpenSoften amount="10000"/>
                    </a14:imgEffect>
                    <a14:imgEffect>
                      <a14:brightnessContrast bright="2000"/>
                    </a14:imgEffect>
                  </a14:imgLayer>
                </a14:imgProps>
              </a:ext>
              <a:ext uri="{28A0092B-C50C-407E-A947-70E740481C1C}">
                <a14:useLocalDpi xmlns:a14="http://schemas.microsoft.com/office/drawing/2010/main"/>
              </a:ext>
            </a:extLst>
          </a:blip>
          <a:srcRect/>
          <a:stretch/>
        </p:blipFill>
        <p:spPr>
          <a:xfrm>
            <a:off x="4750673" y="737220"/>
            <a:ext cx="2229743" cy="2356510"/>
          </a:xfrm>
          <a:prstGeom prst="rect">
            <a:avLst/>
          </a:prstGeom>
          <a:ln>
            <a:noFill/>
          </a:ln>
        </p:spPr>
      </p:pic>
      <p:pic>
        <p:nvPicPr>
          <p:cNvPr id="16" name="Picture 15">
            <a:extLst>
              <a:ext uri="{FF2B5EF4-FFF2-40B4-BE49-F238E27FC236}">
                <a16:creationId xmlns:a16="http://schemas.microsoft.com/office/drawing/2014/main" id="{9EC5DA30-FCF7-93BA-0787-0A593AF189D1}"/>
              </a:ext>
            </a:extLst>
          </p:cNvPr>
          <p:cNvPicPr>
            <a:picLocks noChangeAspect="1"/>
          </p:cNvPicPr>
          <p:nvPr userDrawn="1"/>
        </p:nvPicPr>
        <p:blipFill>
          <a:blip r:embed="rId9" cstate="print">
            <a:extLst>
              <a:ext uri="{28A0092B-C50C-407E-A947-70E740481C1C}">
                <a14:useLocalDpi xmlns:a14="http://schemas.microsoft.com/office/drawing/2010/main"/>
              </a:ext>
            </a:extLst>
          </a:blip>
          <a:srcRect/>
          <a:stretch/>
        </p:blipFill>
        <p:spPr>
          <a:xfrm>
            <a:off x="2603500" y="204699"/>
            <a:ext cx="1954615" cy="1028054"/>
          </a:xfrm>
          <a:prstGeom prst="rect">
            <a:avLst/>
          </a:prstGeom>
        </p:spPr>
      </p:pic>
      <p:pic>
        <p:nvPicPr>
          <p:cNvPr id="17" name="Picture 16">
            <a:extLst>
              <a:ext uri="{FF2B5EF4-FFF2-40B4-BE49-F238E27FC236}">
                <a16:creationId xmlns:a16="http://schemas.microsoft.com/office/drawing/2014/main" id="{7A6F3929-3F2F-1728-81DA-5260AF3306B9}"/>
              </a:ext>
            </a:extLst>
          </p:cNvPr>
          <p:cNvPicPr/>
          <p:nvPr userDrawn="1"/>
        </p:nvPicPr>
        <p:blipFill rotWithShape="1">
          <a:blip r:embed="rId10" cstate="print">
            <a:extLst>
              <a:ext uri="{BEBA8EAE-BF5A-486C-A8C5-ECC9F3942E4B}">
                <a14:imgProps xmlns:a14="http://schemas.microsoft.com/office/drawing/2010/main">
                  <a14:imgLayer r:embed="rId11">
                    <a14:imgEffect>
                      <a14:colorTemperature colorTemp="6000"/>
                    </a14:imgEffect>
                    <a14:imgEffect>
                      <a14:saturation sat="0"/>
                    </a14:imgEffect>
                  </a14:imgLayer>
                </a14:imgProps>
              </a:ext>
              <a:ext uri="{28A0092B-C50C-407E-A947-70E740481C1C}">
                <a14:useLocalDpi xmlns:a14="http://schemas.microsoft.com/office/drawing/2010/main"/>
              </a:ext>
            </a:extLst>
          </a:blip>
          <a:srcRect/>
          <a:stretch/>
        </p:blipFill>
        <p:spPr>
          <a:xfrm>
            <a:off x="637917" y="2297802"/>
            <a:ext cx="2893571" cy="3388374"/>
          </a:xfrm>
          <a:prstGeom prst="rect">
            <a:avLst/>
          </a:prstGeom>
          <a:solidFill>
            <a:schemeClr val="accent1">
              <a:lumMod val="40000"/>
              <a:lumOff val="60000"/>
            </a:schemeClr>
          </a:solidFill>
          <a:ln w="12700">
            <a:noFill/>
          </a:ln>
        </p:spPr>
      </p:pic>
      <p:sp>
        <p:nvSpPr>
          <p:cNvPr id="18" name="Rectangle 17">
            <a:extLst>
              <a:ext uri="{FF2B5EF4-FFF2-40B4-BE49-F238E27FC236}">
                <a16:creationId xmlns:a16="http://schemas.microsoft.com/office/drawing/2014/main" id="{246FAC32-0423-5015-6A04-2207840D9922}"/>
              </a:ext>
            </a:extLst>
          </p:cNvPr>
          <p:cNvSpPr/>
          <p:nvPr userDrawn="1"/>
        </p:nvSpPr>
        <p:spPr>
          <a:xfrm>
            <a:off x="2449537" y="4895477"/>
            <a:ext cx="1095508" cy="795607"/>
          </a:xfrm>
          <a:prstGeom prst="rect">
            <a:avLst/>
          </a:prstGeom>
          <a:blipFill>
            <a:blip r:embed="rId12"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
            <a:extLst>
              <a:ext uri="{FF2B5EF4-FFF2-40B4-BE49-F238E27FC236}">
                <a16:creationId xmlns:a16="http://schemas.microsoft.com/office/drawing/2014/main" id="{D3270F8B-F966-ADF3-7E37-FBDBE2237445}"/>
              </a:ext>
            </a:extLst>
          </p:cNvPr>
          <p:cNvPicPr/>
          <p:nvPr userDrawn="1"/>
        </p:nvPicPr>
        <p:blipFill rotWithShape="1">
          <a:blip r:embed="rId13" cstate="print">
            <a:alphaModFix/>
            <a:extLst>
              <a:ext uri="{28A0092B-C50C-407E-A947-70E740481C1C}">
                <a14:useLocalDpi xmlns:a14="http://schemas.microsoft.com/office/drawing/2010/main"/>
              </a:ext>
            </a:extLst>
          </a:blip>
          <a:srcRect/>
          <a:stretch/>
        </p:blipFill>
        <p:spPr>
          <a:xfrm>
            <a:off x="7049086" y="2320998"/>
            <a:ext cx="2217972" cy="1663940"/>
          </a:xfrm>
          <a:prstGeom prst="rect">
            <a:avLst/>
          </a:prstGeom>
          <a:ln w="12700">
            <a:solidFill>
              <a:schemeClr val="bg1"/>
            </a:solidFill>
          </a:ln>
        </p:spPr>
      </p:pic>
      <p:sp>
        <p:nvSpPr>
          <p:cNvPr id="20" name="Rectangle 19">
            <a:extLst>
              <a:ext uri="{FF2B5EF4-FFF2-40B4-BE49-F238E27FC236}">
                <a16:creationId xmlns:a16="http://schemas.microsoft.com/office/drawing/2014/main" id="{289397DF-4018-AAAB-23DD-E7BE716FF4DF}"/>
              </a:ext>
            </a:extLst>
          </p:cNvPr>
          <p:cNvSpPr/>
          <p:nvPr userDrawn="1"/>
        </p:nvSpPr>
        <p:spPr>
          <a:xfrm>
            <a:off x="3606781" y="4013509"/>
            <a:ext cx="1100897" cy="1666405"/>
          </a:xfrm>
          <a:prstGeom prst="rect">
            <a:avLst/>
          </a:prstGeom>
          <a:blipFill>
            <a:blip r:embed="rId14"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D421AE5-8708-62D7-D8AB-6E64A1E563FC}"/>
              </a:ext>
            </a:extLst>
          </p:cNvPr>
          <p:cNvPicPr/>
          <p:nvPr userDrawn="1"/>
        </p:nvPicPr>
        <p:blipFill rotWithShape="1">
          <a:blip r:embed="rId15" cstate="print">
            <a:alphaModFix/>
            <a:extLst>
              <a:ext uri="{BEBA8EAE-BF5A-486C-A8C5-ECC9F3942E4B}">
                <a14:imgProps xmlns:a14="http://schemas.microsoft.com/office/drawing/2010/main">
                  <a14:imgLayer r:embed="rId16">
                    <a14:imgEffect>
                      <a14:saturation sat="0"/>
                    </a14:imgEffect>
                  </a14:imgLayer>
                </a14:imgProps>
              </a:ext>
              <a:ext uri="{28A0092B-C50C-407E-A947-70E740481C1C}">
                <a14:useLocalDpi xmlns:a14="http://schemas.microsoft.com/office/drawing/2010/main"/>
              </a:ext>
            </a:extLst>
          </a:blip>
          <a:srcRect l="20746" r="20746"/>
          <a:stretch/>
        </p:blipFill>
        <p:spPr>
          <a:xfrm>
            <a:off x="9338427" y="2277850"/>
            <a:ext cx="2231242" cy="2540691"/>
          </a:xfrm>
          <a:prstGeom prst="rect">
            <a:avLst/>
          </a:prstGeom>
          <a:solidFill>
            <a:schemeClr val="accent1">
              <a:lumMod val="40000"/>
              <a:lumOff val="60000"/>
            </a:schemeClr>
          </a:solidFill>
          <a:ln w="12700">
            <a:noFill/>
          </a:ln>
        </p:spPr>
      </p:pic>
      <p:sp>
        <p:nvSpPr>
          <p:cNvPr id="22" name="Rectangle 21">
            <a:extLst>
              <a:ext uri="{FF2B5EF4-FFF2-40B4-BE49-F238E27FC236}">
                <a16:creationId xmlns:a16="http://schemas.microsoft.com/office/drawing/2014/main" id="{C4A99B68-3DD8-3CEC-F5FD-FEEAC3BAF5E1}"/>
              </a:ext>
            </a:extLst>
          </p:cNvPr>
          <p:cNvSpPr/>
          <p:nvPr userDrawn="1"/>
        </p:nvSpPr>
        <p:spPr>
          <a:xfrm>
            <a:off x="3604223" y="3162106"/>
            <a:ext cx="3397782" cy="783981"/>
          </a:xfrm>
          <a:prstGeom prst="rect">
            <a:avLst/>
          </a:prstGeom>
          <a:blipFill>
            <a:blip r:embed="rId17" cstate="print">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Picture 24">
            <a:extLst>
              <a:ext uri="{FF2B5EF4-FFF2-40B4-BE49-F238E27FC236}">
                <a16:creationId xmlns:a16="http://schemas.microsoft.com/office/drawing/2014/main" id="{4178897C-C75B-730A-2F56-7D6226A1CCE7}"/>
              </a:ext>
            </a:extLst>
          </p:cNvPr>
          <p:cNvPicPr/>
          <p:nvPr userDrawn="1"/>
        </p:nvPicPr>
        <p:blipFill rotWithShape="1">
          <a:blip r:embed="rId18" cstate="print">
            <a:alphaModFix/>
            <a:extLst>
              <a:ext uri="{BEBA8EAE-BF5A-486C-A8C5-ECC9F3942E4B}">
                <a14:imgProps xmlns:a14="http://schemas.microsoft.com/office/drawing/2010/main">
                  <a14:imgLayer r:embed="rId19">
                    <a14:imgEffect>
                      <a14:saturation sat="0"/>
                    </a14:imgEffect>
                    <a14:imgEffect>
                      <a14:brightnessContrast bright="21000" contrast="-4000"/>
                    </a14:imgEffect>
                  </a14:imgLayer>
                </a14:imgProps>
              </a:ext>
              <a:ext uri="{28A0092B-C50C-407E-A947-70E740481C1C}">
                <a14:useLocalDpi xmlns:a14="http://schemas.microsoft.com/office/drawing/2010/main"/>
              </a:ext>
            </a:extLst>
          </a:blip>
          <a:srcRect/>
          <a:stretch/>
        </p:blipFill>
        <p:spPr>
          <a:xfrm>
            <a:off x="7036323" y="1465416"/>
            <a:ext cx="2240572" cy="787712"/>
          </a:xfrm>
          <a:prstGeom prst="rect">
            <a:avLst/>
          </a:prstGeom>
          <a:ln>
            <a:noFill/>
          </a:ln>
        </p:spPr>
      </p:pic>
      <p:pic>
        <p:nvPicPr>
          <p:cNvPr id="26" name="Picture 25">
            <a:extLst>
              <a:ext uri="{FF2B5EF4-FFF2-40B4-BE49-F238E27FC236}">
                <a16:creationId xmlns:a16="http://schemas.microsoft.com/office/drawing/2014/main" id="{CD1D6598-2695-4481-903F-628BA4F5A99C}"/>
              </a:ext>
            </a:extLst>
          </p:cNvPr>
          <p:cNvPicPr>
            <a:picLocks noChangeAspect="1"/>
          </p:cNvPicPr>
          <p:nvPr userDrawn="1"/>
        </p:nvPicPr>
        <p:blipFill rotWithShape="1">
          <a:blip r:embed="rId20" cstate="print">
            <a:alphaModFix/>
            <a:extLst>
              <a:ext uri="{BEBA8EAE-BF5A-486C-A8C5-ECC9F3942E4B}">
                <a14:imgProps xmlns:a14="http://schemas.microsoft.com/office/drawing/2010/main">
                  <a14:imgLayer r:embed="rId21">
                    <a14:imgEffect>
                      <a14:saturation sat="117000"/>
                    </a14:imgEffect>
                  </a14:imgLayer>
                </a14:imgProps>
              </a:ext>
              <a:ext uri="{28A0092B-C50C-407E-A947-70E740481C1C}">
                <a14:useLocalDpi xmlns:a14="http://schemas.microsoft.com/office/drawing/2010/main"/>
              </a:ext>
            </a:extLst>
          </a:blip>
          <a:srcRect/>
          <a:stretch/>
        </p:blipFill>
        <p:spPr>
          <a:xfrm>
            <a:off x="4759879" y="4019770"/>
            <a:ext cx="4532202" cy="1666406"/>
          </a:xfrm>
          <a:prstGeom prst="rect">
            <a:avLst/>
          </a:prstGeom>
          <a:ln w="12700">
            <a:solidFill>
              <a:srgbClr val="FFFFFF"/>
            </a:solidFill>
          </a:ln>
        </p:spPr>
      </p:pic>
      <p:cxnSp>
        <p:nvCxnSpPr>
          <p:cNvPr id="28" name="Straight Connector 27">
            <a:extLst>
              <a:ext uri="{FF2B5EF4-FFF2-40B4-BE49-F238E27FC236}">
                <a16:creationId xmlns:a16="http://schemas.microsoft.com/office/drawing/2014/main" id="{B73B4237-BA1E-BE77-106D-1EF85830E3C6}"/>
              </a:ext>
            </a:extLst>
          </p:cNvPr>
          <p:cNvCxnSpPr>
            <a:cxnSpLocks/>
          </p:cNvCxnSpPr>
          <p:nvPr userDrawn="1"/>
        </p:nvCxnSpPr>
        <p:spPr>
          <a:xfrm>
            <a:off x="2431891" y="1427857"/>
            <a:ext cx="0" cy="430299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B2AFBABA-931A-B8BA-1DE5-599540EF7C7F}"/>
              </a:ext>
            </a:extLst>
          </p:cNvPr>
          <p:cNvCxnSpPr/>
          <p:nvPr userDrawn="1"/>
        </p:nvCxnSpPr>
        <p:spPr>
          <a:xfrm>
            <a:off x="10467814" y="1427857"/>
            <a:ext cx="0" cy="2531812"/>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B491E22-8BBC-AE78-AEB3-43D4D6281E32}"/>
              </a:ext>
            </a:extLst>
          </p:cNvPr>
          <p:cNvCxnSpPr/>
          <p:nvPr userDrawn="1"/>
        </p:nvCxnSpPr>
        <p:spPr>
          <a:xfrm flipH="1">
            <a:off x="7010861" y="2253127"/>
            <a:ext cx="45511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FCEE88F-8128-E94B-78D8-DD740550B194}"/>
              </a:ext>
            </a:extLst>
          </p:cNvPr>
          <p:cNvCxnSpPr/>
          <p:nvPr userDrawn="1"/>
        </p:nvCxnSpPr>
        <p:spPr>
          <a:xfrm>
            <a:off x="9318756" y="1408697"/>
            <a:ext cx="0" cy="432215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70872C4-73CE-44E6-BFA3-361A9C0C7A59}"/>
              </a:ext>
            </a:extLst>
          </p:cNvPr>
          <p:cNvCxnSpPr>
            <a:cxnSpLocks/>
          </p:cNvCxnSpPr>
          <p:nvPr userDrawn="1"/>
        </p:nvCxnSpPr>
        <p:spPr>
          <a:xfrm>
            <a:off x="7019192" y="661225"/>
            <a:ext cx="0" cy="3298444"/>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1A9A436-53BE-8474-4E16-A2A46E04E5C5}"/>
              </a:ext>
            </a:extLst>
          </p:cNvPr>
          <p:cNvCxnSpPr/>
          <p:nvPr userDrawn="1"/>
        </p:nvCxnSpPr>
        <p:spPr>
          <a:xfrm>
            <a:off x="2423275" y="3117816"/>
            <a:ext cx="459591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6563C45-5826-9F2D-5AB5-4DAE9C22ED5C}"/>
              </a:ext>
            </a:extLst>
          </p:cNvPr>
          <p:cNvCxnSpPr/>
          <p:nvPr userDrawn="1"/>
        </p:nvCxnSpPr>
        <p:spPr>
          <a:xfrm>
            <a:off x="4718493" y="3984938"/>
            <a:ext cx="0" cy="170123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8401FD0-F5A2-F2B4-8F90-E1639C112AA3}"/>
              </a:ext>
            </a:extLst>
          </p:cNvPr>
          <p:cNvCxnSpPr/>
          <p:nvPr userDrawn="1"/>
        </p:nvCxnSpPr>
        <p:spPr>
          <a:xfrm>
            <a:off x="3575256" y="3106655"/>
            <a:ext cx="0" cy="2624196"/>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367B912-87EF-FDCF-37CE-1A4DAACACA2B}"/>
              </a:ext>
            </a:extLst>
          </p:cNvPr>
          <p:cNvCxnSpPr/>
          <p:nvPr userDrawn="1"/>
        </p:nvCxnSpPr>
        <p:spPr>
          <a:xfrm>
            <a:off x="4718493" y="1408697"/>
            <a:ext cx="0" cy="1697958"/>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039D1CA-AE62-63C7-BA86-F0DF4D9576CD}"/>
              </a:ext>
            </a:extLst>
          </p:cNvPr>
          <p:cNvSpPr/>
          <p:nvPr userDrawn="1"/>
        </p:nvSpPr>
        <p:spPr>
          <a:xfrm>
            <a:off x="9334836" y="2290143"/>
            <a:ext cx="1098882" cy="871962"/>
          </a:xfrm>
          <a:prstGeom prst="rect">
            <a:avLst/>
          </a:prstGeom>
          <a:blipFill>
            <a:blip r:embed="rId22" cstate="print">
              <a:extLst>
                <a:ext uri="{28A0092B-C50C-407E-A947-70E740481C1C}">
                  <a14:useLocalDpi xmlns:a14="http://schemas.microsoft.com/office/drawing/2010/main"/>
                </a:ext>
              </a:extLst>
            </a:blip>
            <a:srcRect/>
            <a:stretch>
              <a:fillRect t="-7868" b="-786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37FC8B9-76AF-7BEB-9C31-51E94EB74367}"/>
              </a:ext>
            </a:extLst>
          </p:cNvPr>
          <p:cNvSpPr/>
          <p:nvPr userDrawn="1"/>
        </p:nvSpPr>
        <p:spPr>
          <a:xfrm>
            <a:off x="605429" y="4893757"/>
            <a:ext cx="933948" cy="79732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FD6A96E4-034E-C781-EC4E-5B6D202348D8}"/>
              </a:ext>
            </a:extLst>
          </p:cNvPr>
          <p:cNvPicPr/>
          <p:nvPr userDrawn="1"/>
        </p:nvPicPr>
        <p:blipFill rotWithShape="1">
          <a:blip r:embed="rId23" cstate="print">
            <a:alphaModFix/>
            <a:extLst>
              <a:ext uri="{28A0092B-C50C-407E-A947-70E740481C1C}">
                <a14:useLocalDpi xmlns:a14="http://schemas.microsoft.com/office/drawing/2010/main"/>
              </a:ext>
            </a:extLst>
          </a:blip>
          <a:srcRect l="8068" r="1787" b="6281"/>
          <a:stretch/>
        </p:blipFill>
        <p:spPr>
          <a:xfrm>
            <a:off x="2465731" y="1432133"/>
            <a:ext cx="2237875" cy="1661867"/>
          </a:xfrm>
          <a:prstGeom prst="rect">
            <a:avLst/>
          </a:prstGeom>
          <a:ln>
            <a:noFill/>
          </a:ln>
        </p:spPr>
      </p:pic>
      <p:cxnSp>
        <p:nvCxnSpPr>
          <p:cNvPr id="40" name="Straight Connector 39">
            <a:extLst>
              <a:ext uri="{FF2B5EF4-FFF2-40B4-BE49-F238E27FC236}">
                <a16:creationId xmlns:a16="http://schemas.microsoft.com/office/drawing/2014/main" id="{D7D60C21-3333-E6A1-C8AB-C93ED5A3307E}"/>
              </a:ext>
            </a:extLst>
          </p:cNvPr>
          <p:cNvCxnSpPr>
            <a:cxnSpLocks/>
          </p:cNvCxnSpPr>
          <p:nvPr userDrawn="1"/>
        </p:nvCxnSpPr>
        <p:spPr>
          <a:xfrm>
            <a:off x="579578" y="3984938"/>
            <a:ext cx="11063967"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0BE932-EA44-ABD2-0A42-F17F02B2395F}"/>
              </a:ext>
            </a:extLst>
          </p:cNvPr>
          <p:cNvCxnSpPr/>
          <p:nvPr userDrawn="1"/>
        </p:nvCxnSpPr>
        <p:spPr>
          <a:xfrm flipH="1">
            <a:off x="9292083" y="3127441"/>
            <a:ext cx="2292474"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A418F07-B5E5-8F4E-3668-8D072B5A13E4}"/>
              </a:ext>
            </a:extLst>
          </p:cNvPr>
          <p:cNvCxnSpPr>
            <a:cxnSpLocks/>
          </p:cNvCxnSpPr>
          <p:nvPr userDrawn="1"/>
        </p:nvCxnSpPr>
        <p:spPr>
          <a:xfrm>
            <a:off x="637917" y="4868290"/>
            <a:ext cx="2946515"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pic>
        <p:nvPicPr>
          <p:cNvPr id="43" name="Picture 42" descr="Logo&#10;&#10;AI-generated content may be incorrect.">
            <a:extLst>
              <a:ext uri="{FF2B5EF4-FFF2-40B4-BE49-F238E27FC236}">
                <a16:creationId xmlns:a16="http://schemas.microsoft.com/office/drawing/2014/main" id="{4DD0AE9F-DCD3-E56C-82DB-D50F34CF3EC1}"/>
              </a:ext>
            </a:extLst>
          </p:cNvPr>
          <p:cNvPicPr>
            <a:picLocks noChangeAspect="1"/>
          </p:cNvPicPr>
          <p:nvPr userDrawn="1"/>
        </p:nvPicPr>
        <p:blipFill>
          <a:blip r:embed="rId24" cstate="print">
            <a:extLst>
              <a:ext uri="{28A0092B-C50C-407E-A947-70E740481C1C}">
                <a14:useLocalDpi xmlns:a14="http://schemas.microsoft.com/office/drawing/2010/main"/>
              </a:ext>
            </a:extLst>
          </a:blip>
          <a:stretch>
            <a:fillRect/>
          </a:stretch>
        </p:blipFill>
        <p:spPr>
          <a:xfrm>
            <a:off x="9391086" y="4893757"/>
            <a:ext cx="1088389" cy="1088389"/>
          </a:xfrm>
          <a:prstGeom prst="rect">
            <a:avLst/>
          </a:prstGeom>
        </p:spPr>
      </p:pic>
      <p:sp>
        <p:nvSpPr>
          <p:cNvPr id="45" name="Rectangle 7">
            <a:extLst>
              <a:ext uri="{FF2B5EF4-FFF2-40B4-BE49-F238E27FC236}">
                <a16:creationId xmlns:a16="http://schemas.microsoft.com/office/drawing/2014/main" id="{0BAB6F08-6BCF-55FB-FF20-85612EF21A39}"/>
              </a:ext>
            </a:extLst>
          </p:cNvPr>
          <p:cNvSpPr txBox="1">
            <a:spLocks noChangeArrowheads="1"/>
          </p:cNvSpPr>
          <p:nvPr userDrawn="1"/>
        </p:nvSpPr>
        <p:spPr bwMode="auto">
          <a:xfrm>
            <a:off x="2457415" y="1152580"/>
            <a:ext cx="2220930" cy="372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43" tIns="34271" rIns="68543" bIns="34271"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fontAlgn="auto" hangingPunct="1">
              <a:spcBef>
                <a:spcPts val="0"/>
              </a:spcBef>
              <a:spcAft>
                <a:spcPts val="0"/>
              </a:spcAft>
              <a:defRPr/>
            </a:pPr>
            <a:r>
              <a:rPr lang="en-US" altLang="en-US" sz="800" b="0" i="0">
                <a:solidFill>
                  <a:srgbClr val="004B8D"/>
                </a:solidFill>
                <a:latin typeface="Franklin Gothic Demi" panose="020B0703020102020204" pitchFamily="34" charset="0"/>
                <a:cs typeface="Arial" charset="0"/>
              </a:rPr>
              <a:t>READY. RESOURCEFUL.</a:t>
            </a:r>
            <a:r>
              <a:rPr lang="en-US" altLang="en-US" sz="800" b="0" i="0" baseline="0">
                <a:solidFill>
                  <a:srgbClr val="004B8D"/>
                </a:solidFill>
                <a:latin typeface="Franklin Gothic Demi" panose="020B0703020102020204" pitchFamily="34" charset="0"/>
                <a:cs typeface="Arial" charset="0"/>
              </a:rPr>
              <a:t> RESPONSIVE.</a:t>
            </a:r>
            <a:endParaRPr lang="en-US" altLang="en-US" sz="800" b="0" i="0">
              <a:solidFill>
                <a:srgbClr val="004B8D"/>
              </a:solidFill>
              <a:latin typeface="Franklin Gothic Demi" panose="020B0703020102020204" pitchFamily="34" charset="0"/>
              <a:cs typeface="Arial" charset="0"/>
            </a:endParaRPr>
          </a:p>
        </p:txBody>
      </p:sp>
    </p:spTree>
    <p:extLst>
      <p:ext uri="{BB962C8B-B14F-4D97-AF65-F5344CB8AC3E}">
        <p14:creationId xmlns:p14="http://schemas.microsoft.com/office/powerpoint/2010/main" val="1349108567"/>
      </p:ext>
    </p:extLst>
  </p:cSld>
  <p:clrMap bg1="lt1" tx1="dk1" bg2="lt2" tx2="dk2" accent1="accent1" accent2="accent2" accent3="accent3" accent4="accent4" accent5="accent5" accent6="accent6" hlink="hlink" folHlink="folHlink"/>
  <p:sldLayoutIdLst>
    <p:sldLayoutId id="2147483816" r:id="rId1"/>
    <p:sldLayoutId id="2147483821" r:id="rId2"/>
    <p:sldLayoutId id="2147483822" r:id="rId3"/>
    <p:sldLayoutId id="2147483823" r:id="rId4"/>
    <p:sldLayoutId id="214748382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notesSlide" Target="../notesSlides/notesSlide7.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customXml" Target="../ink/ink1.xml"/><Relationship Id="rId5" Type="http://schemas.openxmlformats.org/officeDocument/2006/relationships/image" Target="../media/image36.png"/><Relationship Id="rId4"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1.xml"/></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8.xml"/><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8.xml"/><Relationship Id="rId5" Type="http://schemas.openxmlformats.org/officeDocument/2006/relationships/image" Target="../media/image52.png"/><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mailto:usn.mechanicsburg.navsupwssmech.mbx.cav-w2w-inventory@us.navy.mil" TargetMode="External"/><Relationship Id="rId7" Type="http://schemas.openxmlformats.org/officeDocument/2006/relationships/hyperlink" Target="mailto:lauren.r.evans10.civ@us.navy.mil" TargetMode="External"/><Relationship Id="rId2" Type="http://schemas.openxmlformats.org/officeDocument/2006/relationships/image" Target="../media/image53.svg"/><Relationship Id="rId1" Type="http://schemas.openxmlformats.org/officeDocument/2006/relationships/slideLayout" Target="../slideLayouts/slideLayout8.xml"/><Relationship Id="rId6" Type="http://schemas.openxmlformats.org/officeDocument/2006/relationships/hyperlink" Target="mailto:amy.s.rivera.civ@us.navy.mil" TargetMode="External"/><Relationship Id="rId5" Type="http://schemas.openxmlformats.org/officeDocument/2006/relationships/hyperlink" Target="mailto:james.p.bradley48.civ@us.navy.mil" TargetMode="External"/><Relationship Id="rId4" Type="http://schemas.openxmlformats.org/officeDocument/2006/relationships/hyperlink" Target="mailto:benjamin.j.beddis.civ@us.navy.mi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www.navsup.navy.mil/NAVSUP-Enterprise/NAVSUP-Weapon-Systems-Support/Provisions-Instructions-and-Contract/" TargetMode="External"/><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hyperlink" Target="mailto:usn.mechanicsburg.navsupwssmech.mbx.cav-w2w-inventory@us.navy.mi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DCF48-EF72-C5B7-AB77-3D2C4465B39B}"/>
            </a:ext>
          </a:extLst>
        </p:cNvPr>
        <p:cNvGrpSpPr/>
        <p:nvPr/>
      </p:nvGrpSpPr>
      <p:grpSpPr>
        <a:xfrm>
          <a:off x="0" y="0"/>
          <a:ext cx="0" cy="0"/>
          <a:chOff x="0" y="0"/>
          <a:chExt cx="0" cy="0"/>
        </a:xfrm>
      </p:grpSpPr>
      <p:cxnSp>
        <p:nvCxnSpPr>
          <p:cNvPr id="15" name="Straight Connector 21">
            <a:extLst>
              <a:ext uri="{FF2B5EF4-FFF2-40B4-BE49-F238E27FC236}">
                <a16:creationId xmlns:a16="http://schemas.microsoft.com/office/drawing/2014/main" id="{D5EC2E83-BD6D-F5FD-8441-E3A27BCFCEC8}"/>
              </a:ext>
            </a:extLst>
          </p:cNvPr>
          <p:cNvCxnSpPr>
            <a:cxnSpLocks noChangeShapeType="1"/>
          </p:cNvCxnSpPr>
          <p:nvPr/>
        </p:nvCxnSpPr>
        <p:spPr bwMode="auto">
          <a:xfrm>
            <a:off x="2490887" y="3652409"/>
            <a:ext cx="8654085" cy="0"/>
          </a:xfrm>
          <a:prstGeom prst="line">
            <a:avLst/>
          </a:prstGeom>
          <a:noFill/>
          <a:ln w="25400" algn="ctr">
            <a:solidFill>
              <a:srgbClr val="FECB00"/>
            </a:solidFill>
            <a:round/>
            <a:headEnd/>
            <a:tailEnd/>
          </a:ln>
          <a:extLst>
            <a:ext uri="{909E8E84-426E-40DD-AFC4-6F175D3DCCD1}">
              <a14:hiddenFill xmlns:a14="http://schemas.microsoft.com/office/drawing/2010/main">
                <a:noFill/>
              </a14:hiddenFill>
            </a:ext>
          </a:extLst>
        </p:spPr>
      </p:cxnSp>
      <p:pic>
        <p:nvPicPr>
          <p:cNvPr id="5" name="Picture 4" descr="Logo&#10;&#10;AI-generated content may be incorrect.">
            <a:extLst>
              <a:ext uri="{FF2B5EF4-FFF2-40B4-BE49-F238E27FC236}">
                <a16:creationId xmlns:a16="http://schemas.microsoft.com/office/drawing/2014/main" id="{2704DD9D-0D5B-EE7C-7F6C-6B19F698633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144972" y="5850529"/>
            <a:ext cx="785846" cy="785846"/>
          </a:xfrm>
          <a:prstGeom prst="rect">
            <a:avLst/>
          </a:prstGeom>
        </p:spPr>
      </p:pic>
      <p:sp>
        <p:nvSpPr>
          <p:cNvPr id="4" name="TextBox 10">
            <a:extLst>
              <a:ext uri="{FF2B5EF4-FFF2-40B4-BE49-F238E27FC236}">
                <a16:creationId xmlns:a16="http://schemas.microsoft.com/office/drawing/2014/main" id="{E430058C-520D-7A88-DB07-E92EA7929DC0}"/>
              </a:ext>
            </a:extLst>
          </p:cNvPr>
          <p:cNvSpPr txBox="1">
            <a:spLocks noChangeArrowheads="1"/>
          </p:cNvSpPr>
          <p:nvPr/>
        </p:nvSpPr>
        <p:spPr bwMode="auto">
          <a:xfrm>
            <a:off x="2370511" y="396321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a:solidFill>
                  <a:schemeClr val="tx1">
                    <a:lumMod val="50000"/>
                    <a:lumOff val="50000"/>
                  </a:schemeClr>
                </a:solidFill>
                <a:latin typeface="Aptos" panose="020B0004020202020204" pitchFamily="34" charset="0"/>
                <a:cs typeface="Arial" panose="020B0604020202020204" pitchFamily="34" charset="0"/>
              </a:rPr>
              <a:t>Presented to:</a:t>
            </a:r>
          </a:p>
        </p:txBody>
      </p:sp>
      <p:sp>
        <p:nvSpPr>
          <p:cNvPr id="13" name="Text Placeholder 10">
            <a:extLst>
              <a:ext uri="{FF2B5EF4-FFF2-40B4-BE49-F238E27FC236}">
                <a16:creationId xmlns:a16="http://schemas.microsoft.com/office/drawing/2014/main" id="{01654C13-6A2A-1BE1-151F-0863F4257715}"/>
              </a:ext>
            </a:extLst>
          </p:cNvPr>
          <p:cNvSpPr txBox="1">
            <a:spLocks/>
          </p:cNvSpPr>
          <p:nvPr/>
        </p:nvSpPr>
        <p:spPr>
          <a:xfrm>
            <a:off x="2370511" y="4211273"/>
            <a:ext cx="2916237" cy="284479"/>
          </a:xfrm>
          <a:prstGeom prst="rect">
            <a:avLst/>
          </a:prstGeom>
        </p:spPr>
        <p:txBody>
          <a:bodyPr lIns="91391" tIns="45695" rIns="91391" bIns="45695" anchor="t"/>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a:latin typeface="Aptos"/>
                <a:ea typeface="Roboto Slab Medium"/>
                <a:cs typeface="Roboto Slab Medium"/>
              </a:rPr>
              <a:t>CAV RP Symposium</a:t>
            </a:r>
            <a:endParaRPr lang="en-US"/>
          </a:p>
        </p:txBody>
      </p:sp>
      <p:sp>
        <p:nvSpPr>
          <p:cNvPr id="17" name="TextBox 10">
            <a:extLst>
              <a:ext uri="{FF2B5EF4-FFF2-40B4-BE49-F238E27FC236}">
                <a16:creationId xmlns:a16="http://schemas.microsoft.com/office/drawing/2014/main" id="{88C0C7D9-8A2C-907E-DBA0-E3856F64CCFD}"/>
              </a:ext>
            </a:extLst>
          </p:cNvPr>
          <p:cNvSpPr txBox="1">
            <a:spLocks noChangeArrowheads="1"/>
          </p:cNvSpPr>
          <p:nvPr/>
        </p:nvSpPr>
        <p:spPr bwMode="auto">
          <a:xfrm>
            <a:off x="2370511" y="4858830"/>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eaLnBrk="1" fontAlgn="auto" hangingPunct="1">
              <a:spcBef>
                <a:spcPts val="0"/>
              </a:spcBef>
              <a:spcAft>
                <a:spcPts val="0"/>
              </a:spcAft>
              <a:defRPr/>
            </a:pPr>
            <a:r>
              <a:rPr lang="en-US" altLang="en-US" sz="1000" i="1">
                <a:solidFill>
                  <a:schemeClr val="tx1">
                    <a:lumMod val="50000"/>
                    <a:lumOff val="50000"/>
                  </a:schemeClr>
                </a:solidFill>
                <a:latin typeface="Aptos" panose="020B0004020202020204" pitchFamily="34" charset="0"/>
                <a:cs typeface="Arial" panose="020B0604020202020204" pitchFamily="34" charset="0"/>
              </a:rPr>
              <a:t>Presented by:</a:t>
            </a:r>
          </a:p>
        </p:txBody>
      </p:sp>
      <p:sp>
        <p:nvSpPr>
          <p:cNvPr id="18" name="Text Placeholder 10">
            <a:extLst>
              <a:ext uri="{FF2B5EF4-FFF2-40B4-BE49-F238E27FC236}">
                <a16:creationId xmlns:a16="http://schemas.microsoft.com/office/drawing/2014/main" id="{BADA8F79-0F5F-EB27-4849-DAE3901C7501}"/>
              </a:ext>
            </a:extLst>
          </p:cNvPr>
          <p:cNvSpPr txBox="1">
            <a:spLocks/>
          </p:cNvSpPr>
          <p:nvPr/>
        </p:nvSpPr>
        <p:spPr>
          <a:xfrm>
            <a:off x="2370511" y="5106884"/>
            <a:ext cx="2916237" cy="284479"/>
          </a:xfrm>
          <a:prstGeom prst="rect">
            <a:avLst/>
          </a:prstGeom>
        </p:spPr>
        <p:txBody>
          <a:bodyPr lIns="91391" tIns="45695" rIns="91391" bIns="45695" anchor="t"/>
          <a:lstStyle>
            <a:lvl1pPr marL="228600" indent="-228600" algn="l" defTabSz="914400" rtl="0" eaLnBrk="1" latinLnBrk="0" hangingPunct="1">
              <a:lnSpc>
                <a:spcPct val="90000"/>
              </a:lnSpc>
              <a:spcBef>
                <a:spcPts val="1000"/>
              </a:spcBef>
              <a:buFont typeface="Arial" panose="020B0604020202020204" pitchFamily="34" charset="0"/>
              <a:buChar char="•"/>
              <a:defRPr sz="1400" b="1" kern="1200">
                <a:solidFill>
                  <a:schemeClr val="tx1"/>
                </a:solidFill>
                <a:latin typeface="Arial Narrow"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0">
                <a:latin typeface="Aptos"/>
                <a:ea typeface="Roboto Slab Medium"/>
                <a:cs typeface="Roboto Slab Medium"/>
              </a:rPr>
              <a:t>Benjamin Beddis</a:t>
            </a:r>
            <a:endParaRPr lang="en-US" b="0">
              <a:latin typeface="Aptos" panose="020B0004020202020204" pitchFamily="34" charset="0"/>
              <a:ea typeface="Roboto Slab Medium" pitchFamily="2" charset="0"/>
              <a:cs typeface="Roboto Slab Medium" pitchFamily="2" charset="0"/>
            </a:endParaRPr>
          </a:p>
          <a:p>
            <a:pPr marL="0" indent="0">
              <a:buNone/>
            </a:pPr>
            <a:r>
              <a:rPr lang="en-US" b="0">
                <a:latin typeface="Aptos" panose="020B0004020202020204" pitchFamily="34" charset="0"/>
              </a:rPr>
              <a:t>	</a:t>
            </a:r>
          </a:p>
        </p:txBody>
      </p:sp>
      <p:sp>
        <p:nvSpPr>
          <p:cNvPr id="19" name="Text Placeholder 16">
            <a:extLst>
              <a:ext uri="{FF2B5EF4-FFF2-40B4-BE49-F238E27FC236}">
                <a16:creationId xmlns:a16="http://schemas.microsoft.com/office/drawing/2014/main" id="{7D434165-898D-47D7-F345-23BA6F499281}"/>
              </a:ext>
            </a:extLst>
          </p:cNvPr>
          <p:cNvSpPr txBox="1">
            <a:spLocks/>
          </p:cNvSpPr>
          <p:nvPr/>
        </p:nvSpPr>
        <p:spPr>
          <a:xfrm>
            <a:off x="2370511" y="5365555"/>
            <a:ext cx="2946400" cy="233363"/>
          </a:xfrm>
          <a:prstGeom prst="rect">
            <a:avLst/>
          </a:prstGeom>
        </p:spPr>
        <p:txBody>
          <a:bodyPr lIns="91391" tIns="45695" rIns="91391" bIns="45695" anchor="t"/>
          <a:lstStyle>
            <a:lvl1pPr marL="228600" indent="-228600" algn="l" defTabSz="914400" rtl="0" eaLnBrk="1" latinLnBrk="0" hangingPunct="1">
              <a:lnSpc>
                <a:spcPct val="90000"/>
              </a:lnSpc>
              <a:spcBef>
                <a:spcPts val="1000"/>
              </a:spcBef>
              <a:buFont typeface="Arial" panose="020B0604020202020204" pitchFamily="34" charset="0"/>
              <a:buChar char="•"/>
              <a:defRPr sz="900" b="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000">
                <a:latin typeface="Aptos"/>
                <a:ea typeface="Roboto Slab Light"/>
                <a:cs typeface="Roboto Slab Light"/>
              </a:rPr>
              <a:t>N85B2</a:t>
            </a:r>
            <a:endParaRPr lang="en-US"/>
          </a:p>
        </p:txBody>
      </p:sp>
      <p:sp>
        <p:nvSpPr>
          <p:cNvPr id="20" name="TextBox 19">
            <a:extLst>
              <a:ext uri="{FF2B5EF4-FFF2-40B4-BE49-F238E27FC236}">
                <a16:creationId xmlns:a16="http://schemas.microsoft.com/office/drawing/2014/main" id="{47A17EFB-D19F-AD5F-0B1B-71CBEC533714}"/>
              </a:ext>
            </a:extLst>
          </p:cNvPr>
          <p:cNvSpPr txBox="1">
            <a:spLocks noChangeArrowheads="1"/>
          </p:cNvSpPr>
          <p:nvPr/>
        </p:nvSpPr>
        <p:spPr bwMode="auto">
          <a:xfrm>
            <a:off x="2370511" y="6250579"/>
            <a:ext cx="1847850" cy="24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t">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defRPr/>
            </a:pPr>
            <a:r>
              <a:rPr lang="en-US" altLang="en-US" sz="1000">
                <a:solidFill>
                  <a:srgbClr val="002060"/>
                </a:solidFill>
                <a:latin typeface="Aptos"/>
                <a:ea typeface="Roboto Slab Medium"/>
                <a:cs typeface="Roboto Slab Medium"/>
              </a:rPr>
              <a:t>2 September 2026</a:t>
            </a:r>
            <a:endParaRPr lang="en-US"/>
          </a:p>
        </p:txBody>
      </p:sp>
      <p:sp>
        <p:nvSpPr>
          <p:cNvPr id="21" name="Rectangle 7">
            <a:extLst>
              <a:ext uri="{FF2B5EF4-FFF2-40B4-BE49-F238E27FC236}">
                <a16:creationId xmlns:a16="http://schemas.microsoft.com/office/drawing/2014/main" id="{C74C2658-C35D-4722-237B-D100322EE265}"/>
              </a:ext>
            </a:extLst>
          </p:cNvPr>
          <p:cNvSpPr txBox="1">
            <a:spLocks noChangeArrowheads="1"/>
          </p:cNvSpPr>
          <p:nvPr/>
        </p:nvSpPr>
        <p:spPr bwMode="auto">
          <a:xfrm>
            <a:off x="2370511" y="3082496"/>
            <a:ext cx="7330602"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91" tIns="45695" rIns="91391" bIns="45695"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defRPr/>
            </a:pPr>
            <a:r>
              <a:rPr lang="en-US" sz="3200">
                <a:solidFill>
                  <a:srgbClr val="7F7F7F"/>
                </a:solidFill>
                <a:latin typeface="Aptos ExtraBold"/>
                <a:ea typeface="Roboto Slab SemiBold"/>
                <a:cs typeface="Arial"/>
              </a:rPr>
              <a:t>Wall-to-Wall (W2W) Process</a:t>
            </a:r>
            <a:endParaRPr lang="en-US"/>
          </a:p>
        </p:txBody>
      </p:sp>
    </p:spTree>
    <p:extLst>
      <p:ext uri="{BB962C8B-B14F-4D97-AF65-F5344CB8AC3E}">
        <p14:creationId xmlns:p14="http://schemas.microsoft.com/office/powerpoint/2010/main" val="2533342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aphical user interface, table&#10;&#10;AI-generated content may be incorrect.">
            <a:extLst>
              <a:ext uri="{FF2B5EF4-FFF2-40B4-BE49-F238E27FC236}">
                <a16:creationId xmlns:a16="http://schemas.microsoft.com/office/drawing/2014/main" id="{85BFEEB4-19F9-1274-3298-944B87463F58}"/>
              </a:ext>
            </a:extLst>
          </p:cNvPr>
          <p:cNvPicPr>
            <a:picLocks noChangeAspect="1"/>
          </p:cNvPicPr>
          <p:nvPr/>
        </p:nvPicPr>
        <p:blipFill>
          <a:blip r:embed="rId2"/>
          <a:srcRect l="9900" t="7717" r="1883"/>
          <a:stretch>
            <a:fillRect/>
          </a:stretch>
        </p:blipFill>
        <p:spPr>
          <a:xfrm>
            <a:off x="1524000" y="1280013"/>
            <a:ext cx="8942833" cy="4535571"/>
          </a:xfrm>
          <a:prstGeom prst="rect">
            <a:avLst/>
          </a:prstGeom>
          <a:ln>
            <a:solidFill>
              <a:schemeClr val="tx1"/>
            </a:solidFill>
          </a:ln>
        </p:spPr>
      </p:pic>
      <p:sp>
        <p:nvSpPr>
          <p:cNvPr id="9" name="Title 1">
            <a:extLst>
              <a:ext uri="{FF2B5EF4-FFF2-40B4-BE49-F238E27FC236}">
                <a16:creationId xmlns:a16="http://schemas.microsoft.com/office/drawing/2014/main" id="{F8DD7A90-98D8-F308-02BE-EAE905D77E27}"/>
              </a:ext>
            </a:extLst>
          </p:cNvPr>
          <p:cNvSpPr>
            <a:spLocks noGrp="1"/>
          </p:cNvSpPr>
          <p:nvPr>
            <p:ph type="title"/>
          </p:nvPr>
        </p:nvSpPr>
        <p:spPr>
          <a:xfrm>
            <a:off x="4150675" y="314242"/>
            <a:ext cx="6611111" cy="718457"/>
          </a:xfrm>
        </p:spPr>
        <p:txBody>
          <a:bodyPr/>
          <a:lstStyle/>
          <a:p>
            <a:pPr algn="r"/>
            <a:r>
              <a:rPr lang="en-US" sz="3600" b="1">
                <a:latin typeface="+mn-lt"/>
              </a:rPr>
              <a:t>Stock Reconciliation Report – Counter Responsibility</a:t>
            </a:r>
          </a:p>
        </p:txBody>
      </p:sp>
    </p:spTree>
    <p:extLst>
      <p:ext uri="{BB962C8B-B14F-4D97-AF65-F5344CB8AC3E}">
        <p14:creationId xmlns:p14="http://schemas.microsoft.com/office/powerpoint/2010/main" val="3993724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10C3A28-67E9-827B-DBAD-C2AA0C96D35D}"/>
              </a:ext>
            </a:extLst>
          </p:cNvPr>
          <p:cNvSpPr txBox="1">
            <a:spLocks/>
          </p:cNvSpPr>
          <p:nvPr/>
        </p:nvSpPr>
        <p:spPr>
          <a:xfrm>
            <a:off x="4056890" y="32888"/>
            <a:ext cx="6611111" cy="7184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600" b="1">
                <a:solidFill>
                  <a:srgbClr val="FFFFFF"/>
                </a:solidFill>
                <a:latin typeface="+mn-lt"/>
              </a:rPr>
              <a:t>Stock Reconciliation Report – Validator Responsibility</a:t>
            </a:r>
          </a:p>
        </p:txBody>
      </p:sp>
      <p:pic>
        <p:nvPicPr>
          <p:cNvPr id="5" name="Picture 4" descr="Graphical user interface, application&#10;&#10;AI-generated content may be incorrect.">
            <a:extLst>
              <a:ext uri="{FF2B5EF4-FFF2-40B4-BE49-F238E27FC236}">
                <a16:creationId xmlns:a16="http://schemas.microsoft.com/office/drawing/2014/main" id="{970D0D03-445F-CC4B-F5C8-3485B2F352D5}"/>
              </a:ext>
            </a:extLst>
          </p:cNvPr>
          <p:cNvPicPr>
            <a:picLocks noChangeAspect="1"/>
          </p:cNvPicPr>
          <p:nvPr/>
        </p:nvPicPr>
        <p:blipFill>
          <a:blip r:embed="rId2"/>
          <a:stretch>
            <a:fillRect/>
          </a:stretch>
        </p:blipFill>
        <p:spPr>
          <a:xfrm>
            <a:off x="1524000" y="1393321"/>
            <a:ext cx="9144000" cy="1748782"/>
          </a:xfrm>
          <a:prstGeom prst="rect">
            <a:avLst/>
          </a:prstGeom>
        </p:spPr>
      </p:pic>
      <p:sp>
        <p:nvSpPr>
          <p:cNvPr id="6" name="Arrow: Down 5">
            <a:extLst>
              <a:ext uri="{FF2B5EF4-FFF2-40B4-BE49-F238E27FC236}">
                <a16:creationId xmlns:a16="http://schemas.microsoft.com/office/drawing/2014/main" id="{DEE2D346-1986-DA3D-132B-91D28CBF81E6}"/>
              </a:ext>
            </a:extLst>
          </p:cNvPr>
          <p:cNvSpPr/>
          <p:nvPr/>
        </p:nvSpPr>
        <p:spPr>
          <a:xfrm>
            <a:off x="9973056" y="2706625"/>
            <a:ext cx="246888" cy="532599"/>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Graphical user interface, text, application, chat or text message&#10;&#10;AI-generated content may be incorrect.">
            <a:extLst>
              <a:ext uri="{FF2B5EF4-FFF2-40B4-BE49-F238E27FC236}">
                <a16:creationId xmlns:a16="http://schemas.microsoft.com/office/drawing/2014/main" id="{ECA5311B-D4F7-D2DA-DE75-E0E0A638A088}"/>
              </a:ext>
            </a:extLst>
          </p:cNvPr>
          <p:cNvPicPr>
            <a:picLocks noChangeAspect="1"/>
          </p:cNvPicPr>
          <p:nvPr/>
        </p:nvPicPr>
        <p:blipFill>
          <a:blip r:embed="rId3"/>
          <a:stretch>
            <a:fillRect/>
          </a:stretch>
        </p:blipFill>
        <p:spPr>
          <a:xfrm>
            <a:off x="8650770" y="3239224"/>
            <a:ext cx="2017230" cy="3234729"/>
          </a:xfrm>
          <a:prstGeom prst="rect">
            <a:avLst/>
          </a:prstGeom>
        </p:spPr>
      </p:pic>
      <p:sp>
        <p:nvSpPr>
          <p:cNvPr id="9" name="TextBox 8">
            <a:extLst>
              <a:ext uri="{FF2B5EF4-FFF2-40B4-BE49-F238E27FC236}">
                <a16:creationId xmlns:a16="http://schemas.microsoft.com/office/drawing/2014/main" id="{19537F90-30F3-41CE-A7C8-D8B176E06AD1}"/>
              </a:ext>
            </a:extLst>
          </p:cNvPr>
          <p:cNvSpPr txBox="1"/>
          <p:nvPr/>
        </p:nvSpPr>
        <p:spPr>
          <a:xfrm>
            <a:off x="1524000" y="3239224"/>
            <a:ext cx="7126770" cy="3816429"/>
          </a:xfrm>
          <a:prstGeom prst="rect">
            <a:avLst/>
          </a:prstGeom>
          <a:noFill/>
        </p:spPr>
        <p:txBody>
          <a:bodyPr wrap="square" rtlCol="0">
            <a:spAutoFit/>
          </a:bodyPr>
          <a:lstStyle/>
          <a:p>
            <a:pPr algn="ctr"/>
            <a:endParaRPr lang="en-US" sz="2200" b="1" i="1"/>
          </a:p>
          <a:p>
            <a:pPr marL="342900" indent="-342900">
              <a:buFont typeface="Wingdings" panose="05000000000000000000" pitchFamily="2" charset="2"/>
              <a:buChar char="ü"/>
            </a:pPr>
            <a:r>
              <a:rPr lang="en-US" sz="2200" i="1"/>
              <a:t>The validator will compare the filled-out count sheet to the report with quantities. The validator will annotate any discrepancies on the count sheet </a:t>
            </a:r>
            <a:r>
              <a:rPr lang="en-US" sz="2200" b="1" i="1"/>
              <a:t>(Paragraph D.2.a)</a:t>
            </a:r>
            <a:r>
              <a:rPr lang="en-US" sz="2200" i="1"/>
              <a:t>.</a:t>
            </a:r>
          </a:p>
          <a:p>
            <a:pPr marL="342900" indent="-342900">
              <a:buFont typeface="Wingdings" panose="05000000000000000000" pitchFamily="2" charset="2"/>
              <a:buChar char="ü"/>
            </a:pPr>
            <a:endParaRPr lang="en-US" sz="2200" i="1"/>
          </a:p>
          <a:p>
            <a:pPr marL="342900" indent="-342900">
              <a:buFont typeface="Wingdings" panose="05000000000000000000" pitchFamily="2" charset="2"/>
              <a:buChar char="ü"/>
            </a:pPr>
            <a:r>
              <a:rPr lang="en-US" sz="2200" i="1"/>
              <a:t>The validator will annotate any discrepancies on the count sheet. If there are discrepancies, a second counter will print a new count sheet and recount the discrepant NIIN(s). If resolved, this will be annotated on the blank sheet </a:t>
            </a:r>
            <a:r>
              <a:rPr lang="en-US" sz="2200" b="1" i="1"/>
              <a:t>(Paragraph D.2.a)</a:t>
            </a:r>
            <a:r>
              <a:rPr lang="en-US" sz="2200" i="1"/>
              <a:t>.</a:t>
            </a:r>
          </a:p>
          <a:p>
            <a:endParaRPr lang="en-US" sz="2200" i="1"/>
          </a:p>
        </p:txBody>
      </p:sp>
      <p:sp>
        <p:nvSpPr>
          <p:cNvPr id="2" name="Rectangle 1">
            <a:extLst>
              <a:ext uri="{FF2B5EF4-FFF2-40B4-BE49-F238E27FC236}">
                <a16:creationId xmlns:a16="http://schemas.microsoft.com/office/drawing/2014/main" id="{1F5CF396-1905-43C7-436C-E23CE9C8EB3A}"/>
              </a:ext>
            </a:extLst>
          </p:cNvPr>
          <p:cNvSpPr/>
          <p:nvPr/>
        </p:nvSpPr>
        <p:spPr>
          <a:xfrm>
            <a:off x="8694838" y="4876889"/>
            <a:ext cx="1929095" cy="337916"/>
          </a:xfrm>
          <a:prstGeom prst="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a:extLst>
              <a:ext uri="{FF2B5EF4-FFF2-40B4-BE49-F238E27FC236}">
                <a16:creationId xmlns:a16="http://schemas.microsoft.com/office/drawing/2014/main" id="{F2D96C57-C87D-0795-1356-FC3F330A3A0B}"/>
              </a:ext>
            </a:extLst>
          </p:cNvPr>
          <p:cNvSpPr/>
          <p:nvPr/>
        </p:nvSpPr>
        <p:spPr>
          <a:xfrm>
            <a:off x="10204812" y="1656781"/>
            <a:ext cx="309479" cy="26517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7493192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3A882-A9EB-A185-B42E-7A2A2E79434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52612EF-A50D-AC3C-0AFE-4A861740F365}"/>
              </a:ext>
            </a:extLst>
          </p:cNvPr>
          <p:cNvSpPr txBox="1">
            <a:spLocks/>
          </p:cNvSpPr>
          <p:nvPr/>
        </p:nvSpPr>
        <p:spPr>
          <a:xfrm>
            <a:off x="4056890" y="32888"/>
            <a:ext cx="6611111" cy="7184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600" b="1">
                <a:solidFill>
                  <a:srgbClr val="FFFFFF"/>
                </a:solidFill>
                <a:latin typeface="+mn-lt"/>
              </a:rPr>
              <a:t>Stock Reconciliation Report – Validator Responsibility</a:t>
            </a:r>
          </a:p>
        </p:txBody>
      </p:sp>
      <p:pic>
        <p:nvPicPr>
          <p:cNvPr id="5" name="Picture 4" descr="Table&#10;&#10;AI-generated content may be incorrect.">
            <a:extLst>
              <a:ext uri="{FF2B5EF4-FFF2-40B4-BE49-F238E27FC236}">
                <a16:creationId xmlns:a16="http://schemas.microsoft.com/office/drawing/2014/main" id="{D14BAA8F-A4E1-8DDE-7D85-8E64EB83CD37}"/>
              </a:ext>
            </a:extLst>
          </p:cNvPr>
          <p:cNvPicPr>
            <a:picLocks noChangeAspect="1"/>
          </p:cNvPicPr>
          <p:nvPr/>
        </p:nvPicPr>
        <p:blipFill>
          <a:blip r:embed="rId2"/>
          <a:srcRect t="3722"/>
          <a:stretch>
            <a:fillRect/>
          </a:stretch>
        </p:blipFill>
        <p:spPr>
          <a:xfrm>
            <a:off x="1524000" y="1408176"/>
            <a:ext cx="9144000" cy="4546660"/>
          </a:xfrm>
          <a:prstGeom prst="rect">
            <a:avLst/>
          </a:prstGeom>
        </p:spPr>
      </p:pic>
    </p:spTree>
    <p:extLst>
      <p:ext uri="{BB962C8B-B14F-4D97-AF65-F5344CB8AC3E}">
        <p14:creationId xmlns:p14="http://schemas.microsoft.com/office/powerpoint/2010/main" val="3824873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D6C0E-81CB-A8D0-E109-C05567B3630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0165DB2-C362-098D-A21C-36720436A7BC}"/>
              </a:ext>
            </a:extLst>
          </p:cNvPr>
          <p:cNvSpPr txBox="1">
            <a:spLocks/>
          </p:cNvSpPr>
          <p:nvPr/>
        </p:nvSpPr>
        <p:spPr>
          <a:xfrm>
            <a:off x="5570572" y="78555"/>
            <a:ext cx="5614416" cy="7184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3600" b="1">
                <a:solidFill>
                  <a:srgbClr val="FFFFFF"/>
                </a:solidFill>
                <a:latin typeface="+mn-lt"/>
              </a:rPr>
              <a:t>Stock Reconciliation Reports</a:t>
            </a:r>
          </a:p>
        </p:txBody>
      </p:sp>
      <p:pic>
        <p:nvPicPr>
          <p:cNvPr id="2" name="Picture 1" descr="Graphical user interface, table, Excel&#10;&#10;AI-generated content may be incorrect.">
            <a:extLst>
              <a:ext uri="{FF2B5EF4-FFF2-40B4-BE49-F238E27FC236}">
                <a16:creationId xmlns:a16="http://schemas.microsoft.com/office/drawing/2014/main" id="{1ECE894F-6FAC-963B-48AC-7C6203BDE233}"/>
              </a:ext>
            </a:extLst>
          </p:cNvPr>
          <p:cNvPicPr>
            <a:picLocks noChangeAspect="1"/>
          </p:cNvPicPr>
          <p:nvPr/>
        </p:nvPicPr>
        <p:blipFill>
          <a:blip r:embed="rId2"/>
          <a:stretch>
            <a:fillRect/>
          </a:stretch>
        </p:blipFill>
        <p:spPr>
          <a:xfrm>
            <a:off x="1770888" y="1743148"/>
            <a:ext cx="3785616" cy="2945493"/>
          </a:xfrm>
          <a:prstGeom prst="rect">
            <a:avLst/>
          </a:prstGeom>
          <a:ln>
            <a:solidFill>
              <a:schemeClr val="tx1"/>
            </a:solidFill>
          </a:ln>
        </p:spPr>
      </p:pic>
      <p:pic>
        <p:nvPicPr>
          <p:cNvPr id="6" name="Picture 5" descr="Table&#10;&#10;AI-generated content may be incorrect.">
            <a:extLst>
              <a:ext uri="{FF2B5EF4-FFF2-40B4-BE49-F238E27FC236}">
                <a16:creationId xmlns:a16="http://schemas.microsoft.com/office/drawing/2014/main" id="{58B0905C-638F-1EBF-FDA6-347C0B76BC83}"/>
              </a:ext>
            </a:extLst>
          </p:cNvPr>
          <p:cNvPicPr>
            <a:picLocks noChangeAspect="1"/>
          </p:cNvPicPr>
          <p:nvPr/>
        </p:nvPicPr>
        <p:blipFill>
          <a:blip r:embed="rId3"/>
          <a:stretch>
            <a:fillRect/>
          </a:stretch>
        </p:blipFill>
        <p:spPr>
          <a:xfrm>
            <a:off x="6145667" y="1743148"/>
            <a:ext cx="4426946" cy="2958005"/>
          </a:xfrm>
          <a:prstGeom prst="rect">
            <a:avLst/>
          </a:prstGeom>
          <a:ln>
            <a:solidFill>
              <a:schemeClr val="tx1"/>
            </a:solidFill>
          </a:ln>
        </p:spPr>
      </p:pic>
      <p:sp>
        <p:nvSpPr>
          <p:cNvPr id="7" name="TextBox 6">
            <a:extLst>
              <a:ext uri="{FF2B5EF4-FFF2-40B4-BE49-F238E27FC236}">
                <a16:creationId xmlns:a16="http://schemas.microsoft.com/office/drawing/2014/main" id="{66557F75-11BF-A660-7BBC-2F5F12C0EEC9}"/>
              </a:ext>
            </a:extLst>
          </p:cNvPr>
          <p:cNvSpPr txBox="1"/>
          <p:nvPr/>
        </p:nvSpPr>
        <p:spPr>
          <a:xfrm>
            <a:off x="1450848" y="1261873"/>
            <a:ext cx="4645152" cy="461665"/>
          </a:xfrm>
          <a:prstGeom prst="rect">
            <a:avLst/>
          </a:prstGeom>
          <a:noFill/>
        </p:spPr>
        <p:txBody>
          <a:bodyPr wrap="square" rtlCol="0">
            <a:spAutoFit/>
          </a:bodyPr>
          <a:lstStyle/>
          <a:p>
            <a:r>
              <a:rPr lang="en-US" sz="2400" b="1"/>
              <a:t>Counter Stock Reconciliation Pull</a:t>
            </a:r>
          </a:p>
        </p:txBody>
      </p:sp>
      <p:sp>
        <p:nvSpPr>
          <p:cNvPr id="8" name="TextBox 7">
            <a:extLst>
              <a:ext uri="{FF2B5EF4-FFF2-40B4-BE49-F238E27FC236}">
                <a16:creationId xmlns:a16="http://schemas.microsoft.com/office/drawing/2014/main" id="{6CEE3126-C983-31A7-3E42-2A2D08AF7766}"/>
              </a:ext>
            </a:extLst>
          </p:cNvPr>
          <p:cNvSpPr txBox="1"/>
          <p:nvPr/>
        </p:nvSpPr>
        <p:spPr>
          <a:xfrm>
            <a:off x="5814648" y="1261872"/>
            <a:ext cx="4853352" cy="400110"/>
          </a:xfrm>
          <a:prstGeom prst="rect">
            <a:avLst/>
          </a:prstGeom>
          <a:noFill/>
        </p:spPr>
        <p:txBody>
          <a:bodyPr wrap="square" lIns="91440" tIns="45720" rIns="91440" bIns="45720" rtlCol="0" anchor="t">
            <a:spAutoFit/>
          </a:bodyPr>
          <a:lstStyle/>
          <a:p>
            <a:pPr algn="ctr"/>
            <a:r>
              <a:rPr lang="en-US" sz="2000" b="1"/>
              <a:t>Validator Stock Reconciliation Pull</a:t>
            </a:r>
          </a:p>
        </p:txBody>
      </p:sp>
      <p:sp>
        <p:nvSpPr>
          <p:cNvPr id="10" name="TextBox 9">
            <a:extLst>
              <a:ext uri="{FF2B5EF4-FFF2-40B4-BE49-F238E27FC236}">
                <a16:creationId xmlns:a16="http://schemas.microsoft.com/office/drawing/2014/main" id="{56C3B951-D20A-26DA-14B5-64357DEC781B}"/>
              </a:ext>
            </a:extLst>
          </p:cNvPr>
          <p:cNvSpPr txBox="1"/>
          <p:nvPr/>
        </p:nvSpPr>
        <p:spPr>
          <a:xfrm>
            <a:off x="1770889" y="5042129"/>
            <a:ext cx="8801725" cy="1107996"/>
          </a:xfrm>
          <a:prstGeom prst="rect">
            <a:avLst/>
          </a:prstGeom>
          <a:noFill/>
        </p:spPr>
        <p:txBody>
          <a:bodyPr wrap="square">
            <a:spAutoFit/>
          </a:bodyPr>
          <a:lstStyle/>
          <a:p>
            <a:pPr marL="285750" lvl="0" indent="-285750" algn="ctr">
              <a:buFont typeface="Wingdings" panose="05000000000000000000" pitchFamily="2" charset="2"/>
              <a:buChar char="ü"/>
            </a:pPr>
            <a:r>
              <a:rPr lang="en-US" sz="2200" i="1"/>
              <a:t>The first counter will legibly print their names, sign, and date the count sheets. The validator will legibly print their name, sign, and date all reports. The Contractor must retain all reports for ten (10) years.</a:t>
            </a:r>
            <a:endParaRPr lang="en-US" sz="2200"/>
          </a:p>
        </p:txBody>
      </p:sp>
    </p:spTree>
    <p:extLst>
      <p:ext uri="{BB962C8B-B14F-4D97-AF65-F5344CB8AC3E}">
        <p14:creationId xmlns:p14="http://schemas.microsoft.com/office/powerpoint/2010/main" val="15477974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B2B3D6-D752-36CB-8441-7A1D41A29226}"/>
              </a:ext>
            </a:extLst>
          </p:cNvPr>
          <p:cNvSpPr txBox="1"/>
          <p:nvPr/>
        </p:nvSpPr>
        <p:spPr>
          <a:xfrm>
            <a:off x="6617208" y="473703"/>
            <a:ext cx="4050792" cy="646331"/>
          </a:xfrm>
          <a:prstGeom prst="rect">
            <a:avLst/>
          </a:prstGeom>
          <a:noFill/>
        </p:spPr>
        <p:txBody>
          <a:bodyPr wrap="square">
            <a:spAutoFit/>
          </a:bodyPr>
          <a:lstStyle/>
          <a:p>
            <a:r>
              <a:rPr lang="en-US" sz="3600" b="1">
                <a:solidFill>
                  <a:srgbClr val="FFFFFF"/>
                </a:solidFill>
                <a:latin typeface="Calibri"/>
                <a:cs typeface="Calibri"/>
              </a:rPr>
              <a:t>Monthly Report Tab </a:t>
            </a:r>
            <a:endParaRPr lang="en-US" sz="3600">
              <a:solidFill>
                <a:srgbClr val="FFFFFF"/>
              </a:solidFill>
            </a:endParaRPr>
          </a:p>
        </p:txBody>
      </p:sp>
      <p:pic>
        <p:nvPicPr>
          <p:cNvPr id="5" name="Picture 4">
            <a:extLst>
              <a:ext uri="{FF2B5EF4-FFF2-40B4-BE49-F238E27FC236}">
                <a16:creationId xmlns:a16="http://schemas.microsoft.com/office/drawing/2014/main" id="{F2E6EB80-B757-20E2-F684-8DEE87078593}"/>
              </a:ext>
            </a:extLst>
          </p:cNvPr>
          <p:cNvPicPr>
            <a:picLocks noChangeAspect="1"/>
          </p:cNvPicPr>
          <p:nvPr/>
        </p:nvPicPr>
        <p:blipFill>
          <a:blip r:embed="rId2"/>
          <a:stretch>
            <a:fillRect/>
          </a:stretch>
        </p:blipFill>
        <p:spPr>
          <a:xfrm>
            <a:off x="1524000" y="1336485"/>
            <a:ext cx="9144000" cy="4564324"/>
          </a:xfrm>
          <a:prstGeom prst="rect">
            <a:avLst/>
          </a:prstGeom>
        </p:spPr>
      </p:pic>
      <p:pic>
        <p:nvPicPr>
          <p:cNvPr id="9" name="Picture 8">
            <a:extLst>
              <a:ext uri="{FF2B5EF4-FFF2-40B4-BE49-F238E27FC236}">
                <a16:creationId xmlns:a16="http://schemas.microsoft.com/office/drawing/2014/main" id="{5805CB10-2F90-BBE7-040F-9F1CA64C4802}"/>
              </a:ext>
            </a:extLst>
          </p:cNvPr>
          <p:cNvPicPr>
            <a:picLocks noChangeAspect="1"/>
          </p:cNvPicPr>
          <p:nvPr/>
        </p:nvPicPr>
        <p:blipFill>
          <a:blip r:embed="rId3"/>
          <a:stretch>
            <a:fillRect/>
          </a:stretch>
        </p:blipFill>
        <p:spPr>
          <a:xfrm>
            <a:off x="1524000" y="5980176"/>
            <a:ext cx="2408190" cy="877824"/>
          </a:xfrm>
          <a:prstGeom prst="rect">
            <a:avLst/>
          </a:prstGeom>
        </p:spPr>
      </p:pic>
    </p:spTree>
    <p:extLst>
      <p:ext uri="{BB962C8B-B14F-4D97-AF65-F5344CB8AC3E}">
        <p14:creationId xmlns:p14="http://schemas.microsoft.com/office/powerpoint/2010/main" val="1962977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38600" y="456527"/>
            <a:ext cx="6781800" cy="646331"/>
          </a:xfrm>
          <a:prstGeom prst="rect">
            <a:avLst/>
          </a:prstGeom>
          <a:noFill/>
        </p:spPr>
        <p:txBody>
          <a:bodyPr wrap="square" lIns="91440" tIns="45720" rIns="91440" bIns="45720" rtlCol="0" anchor="t">
            <a:spAutoFit/>
          </a:bodyPr>
          <a:lstStyle/>
          <a:p>
            <a:pPr algn="r"/>
            <a:r>
              <a:rPr lang="en-US" sz="3600" b="1">
                <a:solidFill>
                  <a:srgbClr val="FFFFFF"/>
                </a:solidFill>
                <a:latin typeface="Calibri"/>
                <a:cs typeface="Calibri"/>
              </a:rPr>
              <a:t>Monthly Report Tab Example</a:t>
            </a:r>
          </a:p>
        </p:txBody>
      </p:sp>
      <p:pic>
        <p:nvPicPr>
          <p:cNvPr id="25" name="Screen Recording 24">
            <a:hlinkClick r:id="" action="ppaction://media"/>
            <a:extLst>
              <a:ext uri="{FF2B5EF4-FFF2-40B4-BE49-F238E27FC236}">
                <a16:creationId xmlns:a16="http://schemas.microsoft.com/office/drawing/2014/main" id="{D8B7FD61-3293-9D6B-0064-5C58CD9AC7F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694786" y="1446894"/>
            <a:ext cx="8802428" cy="1982107"/>
          </a:xfrm>
          <a:prstGeom prst="rect">
            <a:avLst/>
          </a:prstGeom>
        </p:spPr>
      </p:pic>
      <p:pic>
        <p:nvPicPr>
          <p:cNvPr id="27" name="Picture 26">
            <a:extLst>
              <a:ext uri="{FF2B5EF4-FFF2-40B4-BE49-F238E27FC236}">
                <a16:creationId xmlns:a16="http://schemas.microsoft.com/office/drawing/2014/main" id="{ACC7920B-ED9B-3B9E-C4F8-BA99A17A4095}"/>
              </a:ext>
            </a:extLst>
          </p:cNvPr>
          <p:cNvPicPr>
            <a:picLocks noChangeAspect="1"/>
          </p:cNvPicPr>
          <p:nvPr/>
        </p:nvPicPr>
        <p:blipFill>
          <a:blip r:embed="rId6"/>
          <a:stretch>
            <a:fillRect/>
          </a:stretch>
        </p:blipFill>
        <p:spPr>
          <a:xfrm>
            <a:off x="2810830" y="3528941"/>
            <a:ext cx="6570340" cy="1057709"/>
          </a:xfrm>
          <a:prstGeom prst="rect">
            <a:avLst/>
          </a:prstGeom>
        </p:spPr>
      </p:pic>
      <p:sp>
        <p:nvSpPr>
          <p:cNvPr id="3" name="Rectangle 2">
            <a:extLst>
              <a:ext uri="{FF2B5EF4-FFF2-40B4-BE49-F238E27FC236}">
                <a16:creationId xmlns:a16="http://schemas.microsoft.com/office/drawing/2014/main" id="{2518E524-59AD-303D-F744-74C750483939}"/>
              </a:ext>
            </a:extLst>
          </p:cNvPr>
          <p:cNvSpPr/>
          <p:nvPr/>
        </p:nvSpPr>
        <p:spPr>
          <a:xfrm>
            <a:off x="7303008" y="2075688"/>
            <a:ext cx="3194206" cy="135331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1772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64"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35788" y="-8766"/>
            <a:ext cx="6728166" cy="1200329"/>
          </a:xfrm>
          <a:prstGeom prst="rect">
            <a:avLst/>
          </a:prstGeom>
          <a:noFill/>
        </p:spPr>
        <p:txBody>
          <a:bodyPr wrap="square" lIns="91440" tIns="45720" rIns="91440" bIns="45720" rtlCol="0" anchor="t">
            <a:spAutoFit/>
          </a:bodyPr>
          <a:lstStyle/>
          <a:p>
            <a:pPr algn="r"/>
            <a:r>
              <a:rPr lang="en-US" sz="3600" b="1">
                <a:solidFill>
                  <a:srgbClr val="FFFFFF"/>
                </a:solidFill>
              </a:rPr>
              <a:t>Monthly Report Tab Example Continued</a:t>
            </a:r>
            <a:endParaRPr lang="en-US" sz="3600">
              <a:solidFill>
                <a:srgbClr val="FFFFFF"/>
              </a:solidFill>
              <a:latin typeface="+mj-lt"/>
            </a:endParaRPr>
          </a:p>
        </p:txBody>
      </p:sp>
      <p:sp>
        <p:nvSpPr>
          <p:cNvPr id="14" name="TextBox 13">
            <a:extLst>
              <a:ext uri="{FF2B5EF4-FFF2-40B4-BE49-F238E27FC236}">
                <a16:creationId xmlns:a16="http://schemas.microsoft.com/office/drawing/2014/main" id="{3AF7E325-BA96-734E-A76A-FFACCB878D20}"/>
              </a:ext>
            </a:extLst>
          </p:cNvPr>
          <p:cNvSpPr txBox="1"/>
          <p:nvPr/>
        </p:nvSpPr>
        <p:spPr>
          <a:xfrm>
            <a:off x="6211888" y="4832206"/>
            <a:ext cx="4456113" cy="1446550"/>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US" sz="2200"/>
              <a:t>Digital Signature required. If you cannot digitally sign, please print the sheet, physically sign, scan and submit as a pdf.</a:t>
            </a:r>
          </a:p>
        </p:txBody>
      </p:sp>
      <p:pic>
        <p:nvPicPr>
          <p:cNvPr id="16" name="Screen Recording 15">
            <a:hlinkClick r:id="" action="ppaction://media"/>
            <a:extLst>
              <a:ext uri="{FF2B5EF4-FFF2-40B4-BE49-F238E27FC236}">
                <a16:creationId xmlns:a16="http://schemas.microsoft.com/office/drawing/2014/main" id="{53AE8C50-6F0C-53C8-80C1-3981034DD53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3794224" y="1396048"/>
            <a:ext cx="6873777" cy="3098834"/>
          </a:xfrm>
          <a:prstGeom prst="rect">
            <a:avLst/>
          </a:prstGeom>
        </p:spPr>
      </p:pic>
      <p:sp>
        <p:nvSpPr>
          <p:cNvPr id="3" name="Rectangle 2">
            <a:extLst>
              <a:ext uri="{FF2B5EF4-FFF2-40B4-BE49-F238E27FC236}">
                <a16:creationId xmlns:a16="http://schemas.microsoft.com/office/drawing/2014/main" id="{83C52953-29EC-594E-B81D-FDF9F1F93FE6}"/>
              </a:ext>
            </a:extLst>
          </p:cNvPr>
          <p:cNvSpPr/>
          <p:nvPr/>
        </p:nvSpPr>
        <p:spPr>
          <a:xfrm>
            <a:off x="8857348" y="3429000"/>
            <a:ext cx="1806606" cy="283684"/>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a:extLst>
              <a:ext uri="{FF2B5EF4-FFF2-40B4-BE49-F238E27FC236}">
                <a16:creationId xmlns:a16="http://schemas.microsoft.com/office/drawing/2014/main" id="{53329970-DDAE-AAEA-94C9-097D7D003847}"/>
              </a:ext>
            </a:extLst>
          </p:cNvPr>
          <p:cNvPicPr>
            <a:picLocks noChangeAspect="1"/>
          </p:cNvPicPr>
          <p:nvPr/>
        </p:nvPicPr>
        <p:blipFill>
          <a:blip r:embed="rId5"/>
          <a:stretch>
            <a:fillRect/>
          </a:stretch>
        </p:blipFill>
        <p:spPr>
          <a:xfrm>
            <a:off x="1524000" y="4843224"/>
            <a:ext cx="4572000" cy="1646427"/>
          </a:xfrm>
          <a:prstGeom prst="rect">
            <a:avLst/>
          </a:prstGeom>
        </p:spPr>
      </p:pic>
    </p:spTree>
    <p:extLst>
      <p:ext uri="{BB962C8B-B14F-4D97-AF65-F5344CB8AC3E}">
        <p14:creationId xmlns:p14="http://schemas.microsoft.com/office/powerpoint/2010/main" val="2015239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66"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16"/>
                </p:tgtEl>
              </p:cMediaNode>
            </p:video>
            <p:seq concurrent="1" nextAc="seek">
              <p:cTn id="8" restart="whenNotActive" fill="hold" evtFilter="cancelBubble" nodeType="interactiveSeq">
                <p:stCondLst>
                  <p:cond evt="onClick" delay="0">
                    <p:tgtEl>
                      <p:spTgt spid="1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6"/>
                                        </p:tgtEl>
                                      </p:cBhvr>
                                    </p:cmd>
                                  </p:childTnLst>
                                </p:cTn>
                              </p:par>
                            </p:childTnLst>
                          </p:cTn>
                        </p:par>
                      </p:childTnLst>
                    </p:cTn>
                  </p:par>
                </p:childTnLst>
              </p:cTn>
              <p:nextCondLst>
                <p:cond evt="onClick" delay="0">
                  <p:tgtEl>
                    <p:spTgt spid="16"/>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044F58-E176-4E73-6CB2-9AE57D328D75}"/>
              </a:ext>
            </a:extLst>
          </p:cNvPr>
          <p:cNvSpPr txBox="1"/>
          <p:nvPr/>
        </p:nvSpPr>
        <p:spPr>
          <a:xfrm>
            <a:off x="6846042" y="84054"/>
            <a:ext cx="3737199" cy="1200329"/>
          </a:xfrm>
          <a:prstGeom prst="rect">
            <a:avLst/>
          </a:prstGeom>
          <a:noFill/>
        </p:spPr>
        <p:txBody>
          <a:bodyPr wrap="square" lIns="91440" tIns="45720" rIns="91440" bIns="45720" rtlCol="0" anchor="t">
            <a:spAutoFit/>
          </a:bodyPr>
          <a:lstStyle/>
          <a:p>
            <a:pPr algn="ctr"/>
            <a:r>
              <a:rPr lang="en-US" sz="3600" b="1">
                <a:solidFill>
                  <a:srgbClr val="FFFFFF"/>
                </a:solidFill>
              </a:rPr>
              <a:t>Inventory Plan Tab</a:t>
            </a:r>
            <a:endParaRPr lang="en-US" sz="3600" b="1">
              <a:solidFill>
                <a:srgbClr val="FFFFFF"/>
              </a:solidFill>
              <a:cs typeface="Calibri" panose="020F0502020204030204"/>
            </a:endParaRPr>
          </a:p>
        </p:txBody>
      </p:sp>
      <p:pic>
        <p:nvPicPr>
          <p:cNvPr id="4" name="Picture 3">
            <a:extLst>
              <a:ext uri="{FF2B5EF4-FFF2-40B4-BE49-F238E27FC236}">
                <a16:creationId xmlns:a16="http://schemas.microsoft.com/office/drawing/2014/main" id="{4381FFE1-CFFC-CAEA-A545-02C0FCFD799F}"/>
              </a:ext>
            </a:extLst>
          </p:cNvPr>
          <p:cNvPicPr>
            <a:picLocks noChangeAspect="1"/>
          </p:cNvPicPr>
          <p:nvPr/>
        </p:nvPicPr>
        <p:blipFill>
          <a:blip r:embed="rId2"/>
          <a:stretch>
            <a:fillRect/>
          </a:stretch>
        </p:blipFill>
        <p:spPr>
          <a:xfrm>
            <a:off x="1524000" y="1351312"/>
            <a:ext cx="9141302" cy="5371257"/>
          </a:xfrm>
          <a:prstGeom prst="rect">
            <a:avLst/>
          </a:prstGeom>
        </p:spPr>
      </p:pic>
    </p:spTree>
    <p:extLst>
      <p:ext uri="{BB962C8B-B14F-4D97-AF65-F5344CB8AC3E}">
        <p14:creationId xmlns:p14="http://schemas.microsoft.com/office/powerpoint/2010/main" val="3905937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22615" y="459192"/>
            <a:ext cx="6742688" cy="656446"/>
          </a:xfrm>
          <a:prstGeom prst="rect">
            <a:avLst/>
          </a:prstGeom>
          <a:noFill/>
        </p:spPr>
        <p:txBody>
          <a:bodyPr wrap="square" lIns="91440" tIns="45720" rIns="91440" bIns="45720" rtlCol="0" anchor="t">
            <a:spAutoFit/>
          </a:bodyPr>
          <a:lstStyle/>
          <a:p>
            <a:pPr algn="ctr"/>
            <a:r>
              <a:rPr lang="en-US" sz="3600" b="1">
                <a:solidFill>
                  <a:srgbClr val="FFFFFF"/>
                </a:solidFill>
              </a:rPr>
              <a:t>Inventory Plan Example Tab</a:t>
            </a:r>
            <a:endParaRPr lang="en-US" sz="3600" b="1">
              <a:solidFill>
                <a:srgbClr val="FFFFFF"/>
              </a:solidFill>
              <a:cs typeface="Calibri" panose="020F0502020204030204"/>
            </a:endParaRPr>
          </a:p>
        </p:txBody>
      </p:sp>
      <p:sp>
        <p:nvSpPr>
          <p:cNvPr id="3" name="TextBox 2"/>
          <p:cNvSpPr txBox="1"/>
          <p:nvPr/>
        </p:nvSpPr>
        <p:spPr>
          <a:xfrm>
            <a:off x="1752600" y="1371601"/>
            <a:ext cx="8801100" cy="646331"/>
          </a:xfrm>
          <a:prstGeom prst="rect">
            <a:avLst/>
          </a:prstGeom>
          <a:noFill/>
        </p:spPr>
        <p:txBody>
          <a:bodyPr wrap="square" rtlCol="0">
            <a:spAutoFit/>
          </a:bodyPr>
          <a:lstStyle/>
          <a:p>
            <a:endParaRPr lang="en-US" sz="1800"/>
          </a:p>
          <a:p>
            <a:pPr marL="285750" indent="-285750">
              <a:buFontTx/>
              <a:buChar char="-"/>
            </a:pPr>
            <a:endParaRPr lang="en-US" sz="1800"/>
          </a:p>
        </p:txBody>
      </p:sp>
      <p:sp>
        <p:nvSpPr>
          <p:cNvPr id="6" name="TextBox 5"/>
          <p:cNvSpPr txBox="1"/>
          <p:nvPr/>
        </p:nvSpPr>
        <p:spPr>
          <a:xfrm>
            <a:off x="1633149" y="5352368"/>
            <a:ext cx="9032155" cy="1046440"/>
          </a:xfrm>
          <a:prstGeom prst="rect">
            <a:avLst/>
          </a:prstGeom>
          <a:noFill/>
        </p:spPr>
        <p:txBody>
          <a:bodyPr wrap="square" lIns="0" tIns="0" rIns="0" bIns="0" rtlCol="0" anchor="t">
            <a:spAutoFit/>
          </a:bodyPr>
          <a:lstStyle/>
          <a:p>
            <a:pPr marL="342900" indent="-342900">
              <a:buFont typeface="Wingdings" panose="05000000000000000000" pitchFamily="2" charset="2"/>
              <a:buChar char="ü"/>
            </a:pPr>
            <a:r>
              <a:rPr lang="en-US" sz="2400"/>
              <a:t>The Storage Locations Planned to be Inventoried by Month should match the # of Physical Locations on the </a:t>
            </a:r>
            <a:r>
              <a:rPr lang="en-US" sz="2400" i="1"/>
              <a:t>Monthly Report tab</a:t>
            </a:r>
            <a:r>
              <a:rPr lang="en-US" sz="2400"/>
              <a:t>. </a:t>
            </a:r>
            <a:endParaRPr lang="en-US" sz="2400">
              <a:cs typeface="Calibri" panose="020F0502020204030204"/>
            </a:endParaRPr>
          </a:p>
          <a:p>
            <a:pPr marL="800100" lvl="1" indent="-342900">
              <a:buFont typeface="Wingdings" panose="05000000000000000000" pitchFamily="2" charset="2"/>
              <a:buChar char="ü"/>
            </a:pPr>
            <a:r>
              <a:rPr lang="en-US" sz="2000" i="1">
                <a:cs typeface="Calibri"/>
              </a:rPr>
              <a:t>The tab must show 100% if physical count is completed.</a:t>
            </a:r>
          </a:p>
        </p:txBody>
      </p:sp>
      <p:pic>
        <p:nvPicPr>
          <p:cNvPr id="10" name="Screen Recording 9">
            <a:hlinkClick r:id="" action="ppaction://media"/>
            <a:extLst>
              <a:ext uri="{FF2B5EF4-FFF2-40B4-BE49-F238E27FC236}">
                <a16:creationId xmlns:a16="http://schemas.microsoft.com/office/drawing/2014/main" id="{99F8369F-1742-1E9C-46EF-E477F871EEE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752600" y="1371600"/>
            <a:ext cx="8769163" cy="3603171"/>
          </a:xfrm>
          <a:prstGeom prst="rect">
            <a:avLst/>
          </a:prstGeom>
        </p:spPr>
      </p:pic>
      <mc:AlternateContent xmlns:mc="http://schemas.openxmlformats.org/markup-compatibility/2006">
        <mc:Choice xmlns:p14="http://schemas.microsoft.com/office/powerpoint/2010/main" Requires="p14">
          <p:contentPart p14:bwMode="auto" r:id="rId6">
            <p14:nvContentPartPr>
              <p14:cNvPr id="11" name="Ink 10">
                <a:extLst>
                  <a:ext uri="{FF2B5EF4-FFF2-40B4-BE49-F238E27FC236}">
                    <a16:creationId xmlns:a16="http://schemas.microsoft.com/office/drawing/2014/main" id="{82E14B41-E72C-0E01-6A71-1EC8018F3201}"/>
                  </a:ext>
                </a:extLst>
              </p14:cNvPr>
              <p14:cNvContentPartPr/>
              <p14:nvPr/>
            </p14:nvContentPartPr>
            <p14:xfrm>
              <a:off x="9187577" y="4810560"/>
              <a:ext cx="390240" cy="23760"/>
            </p14:xfrm>
          </p:contentPart>
        </mc:Choice>
        <mc:Fallback>
          <p:pic>
            <p:nvPicPr>
              <p:cNvPr id="11" name="Ink 10">
                <a:extLst>
                  <a:ext uri="{FF2B5EF4-FFF2-40B4-BE49-F238E27FC236}">
                    <a16:creationId xmlns:a16="http://schemas.microsoft.com/office/drawing/2014/main" id="{82E14B41-E72C-0E01-6A71-1EC8018F3201}"/>
                  </a:ext>
                </a:extLst>
              </p:cNvPr>
              <p:cNvPicPr/>
              <p:nvPr/>
            </p:nvPicPr>
            <p:blipFill>
              <a:blip r:embed="rId7"/>
              <a:stretch>
                <a:fillRect/>
              </a:stretch>
            </p:blipFill>
            <p:spPr>
              <a:xfrm>
                <a:off x="9133577" y="4704172"/>
                <a:ext cx="497880" cy="236181"/>
              </a:xfrm>
              <a:prstGeom prst="rect">
                <a:avLst/>
              </a:prstGeom>
            </p:spPr>
          </p:pic>
        </mc:Fallback>
      </mc:AlternateContent>
      <p:sp>
        <p:nvSpPr>
          <p:cNvPr id="4" name="Rectangle 3">
            <a:extLst>
              <a:ext uri="{FF2B5EF4-FFF2-40B4-BE49-F238E27FC236}">
                <a16:creationId xmlns:a16="http://schemas.microsoft.com/office/drawing/2014/main" id="{749821A2-443A-3DC8-A05C-B955E8966E51}"/>
              </a:ext>
            </a:extLst>
          </p:cNvPr>
          <p:cNvSpPr/>
          <p:nvPr/>
        </p:nvSpPr>
        <p:spPr>
          <a:xfrm>
            <a:off x="8982808" y="4625844"/>
            <a:ext cx="807369" cy="393192"/>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031BA47B-4E05-41AF-0174-499BDDABDB91}"/>
              </a:ext>
            </a:extLst>
          </p:cNvPr>
          <p:cNvSpPr/>
          <p:nvPr/>
        </p:nvSpPr>
        <p:spPr>
          <a:xfrm>
            <a:off x="6541455" y="2663319"/>
            <a:ext cx="651826" cy="546225"/>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24533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3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CB018C-8E3C-572B-9A6B-F565133E8491}"/>
              </a:ext>
            </a:extLst>
          </p:cNvPr>
          <p:cNvSpPr txBox="1"/>
          <p:nvPr/>
        </p:nvSpPr>
        <p:spPr>
          <a:xfrm>
            <a:off x="4055931" y="1"/>
            <a:ext cx="6612070" cy="1200329"/>
          </a:xfrm>
          <a:prstGeom prst="rect">
            <a:avLst/>
          </a:prstGeom>
          <a:noFill/>
        </p:spPr>
        <p:txBody>
          <a:bodyPr wrap="square" lIns="91440" tIns="45720" rIns="91440" bIns="45720" rtlCol="0" anchor="t">
            <a:spAutoFit/>
          </a:bodyPr>
          <a:lstStyle/>
          <a:p>
            <a:pPr algn="r"/>
            <a:r>
              <a:rPr lang="en-US" sz="3600" b="1">
                <a:solidFill>
                  <a:srgbClr val="FFFFFF"/>
                </a:solidFill>
              </a:rPr>
              <a:t>UMM (NIINs) Listing Tab</a:t>
            </a:r>
          </a:p>
          <a:p>
            <a:pPr algn="r"/>
            <a:r>
              <a:rPr lang="en-US" sz="3600" b="1">
                <a:solidFill>
                  <a:srgbClr val="FFFFFF"/>
                </a:solidFill>
              </a:rPr>
              <a:t>(Paragraph D.2.d)</a:t>
            </a:r>
          </a:p>
        </p:txBody>
      </p:sp>
      <p:pic>
        <p:nvPicPr>
          <p:cNvPr id="6" name="Picture 5">
            <a:extLst>
              <a:ext uri="{FF2B5EF4-FFF2-40B4-BE49-F238E27FC236}">
                <a16:creationId xmlns:a16="http://schemas.microsoft.com/office/drawing/2014/main" id="{C5B7F491-6A03-B1FB-010E-342C799AFF45}"/>
              </a:ext>
            </a:extLst>
          </p:cNvPr>
          <p:cNvPicPr>
            <a:picLocks noChangeAspect="1"/>
          </p:cNvPicPr>
          <p:nvPr/>
        </p:nvPicPr>
        <p:blipFill>
          <a:blip r:embed="rId2"/>
          <a:srcRect r="15347" b="27212"/>
          <a:stretch>
            <a:fillRect/>
          </a:stretch>
        </p:blipFill>
        <p:spPr>
          <a:xfrm>
            <a:off x="1981835" y="1468879"/>
            <a:ext cx="8228331" cy="4876836"/>
          </a:xfrm>
          <a:prstGeom prst="rect">
            <a:avLst/>
          </a:prstGeom>
        </p:spPr>
      </p:pic>
    </p:spTree>
    <p:extLst>
      <p:ext uri="{BB962C8B-B14F-4D97-AF65-F5344CB8AC3E}">
        <p14:creationId xmlns:p14="http://schemas.microsoft.com/office/powerpoint/2010/main" val="1195517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78540-9936-7C47-C926-455A461C2F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6CAC490-EF5F-ADBA-01E0-F462976F5467}"/>
              </a:ext>
            </a:extLst>
          </p:cNvPr>
          <p:cNvSpPr>
            <a:spLocks noGrp="1"/>
          </p:cNvSpPr>
          <p:nvPr>
            <p:ph type="title"/>
          </p:nvPr>
        </p:nvSpPr>
        <p:spPr>
          <a:xfrm>
            <a:off x="5267808" y="257620"/>
            <a:ext cx="6723807" cy="627133"/>
          </a:xfrm>
        </p:spPr>
        <p:txBody>
          <a:bodyPr lIns="91440" tIns="45720" rIns="91440" bIns="45720" anchor="t"/>
          <a:lstStyle/>
          <a:p>
            <a:pPr algn="r"/>
            <a:r>
              <a:rPr lang="en-US" sz="5400" b="1">
                <a:latin typeface="Aptos ExtraBold"/>
                <a:cs typeface="Calibri"/>
              </a:rPr>
              <a:t>Objectives</a:t>
            </a:r>
            <a:endParaRPr lang="en-US" sz="5400" b="1">
              <a:solidFill>
                <a:srgbClr val="002060"/>
              </a:solidFill>
              <a:latin typeface="Aptos ExtraBold"/>
              <a:cs typeface="Calibri Light"/>
            </a:endParaRPr>
          </a:p>
        </p:txBody>
      </p:sp>
      <p:sp>
        <p:nvSpPr>
          <p:cNvPr id="5" name="Content Placeholder 4">
            <a:extLst>
              <a:ext uri="{FF2B5EF4-FFF2-40B4-BE49-F238E27FC236}">
                <a16:creationId xmlns:a16="http://schemas.microsoft.com/office/drawing/2014/main" id="{4FFDC6C1-AABF-AFD8-1A5E-D3AD8023826E}"/>
              </a:ext>
            </a:extLst>
          </p:cNvPr>
          <p:cNvSpPr>
            <a:spLocks noGrp="1"/>
          </p:cNvSpPr>
          <p:nvPr>
            <p:ph idx="1"/>
          </p:nvPr>
        </p:nvSpPr>
        <p:spPr>
          <a:xfrm>
            <a:off x="1526412" y="1335978"/>
            <a:ext cx="9141588" cy="3775518"/>
          </a:xfrm>
        </p:spPr>
        <p:txBody>
          <a:bodyPr lIns="91440" tIns="45720" rIns="91440" bIns="45720" anchor="t">
            <a:normAutofit/>
          </a:bodyPr>
          <a:lstStyle/>
          <a:p>
            <a:pPr lvl="1">
              <a:buFont typeface="Wingdings" panose="05000000000000000000" pitchFamily="2" charset="2"/>
              <a:buChar char="ü"/>
            </a:pPr>
            <a:endParaRPr lang="en-US" sz="2200"/>
          </a:p>
          <a:p>
            <a:pPr lvl="1">
              <a:buFont typeface="Wingdings" panose="05000000000000000000" pitchFamily="2" charset="2"/>
              <a:buChar char="ü"/>
            </a:pPr>
            <a:endParaRPr lang="en-US" sz="2200"/>
          </a:p>
          <a:p>
            <a:endParaRPr lang="en-US" sz="7200" b="1">
              <a:solidFill>
                <a:srgbClr val="002060"/>
              </a:solidFill>
              <a:cs typeface="Arial" panose="020B0604020202020204" pitchFamily="34" charset="0"/>
            </a:endParaRPr>
          </a:p>
          <a:p>
            <a:endParaRPr lang="en-US" sz="7200" b="1">
              <a:solidFill>
                <a:srgbClr val="002060"/>
              </a:solidFill>
              <a:cs typeface="Arial" panose="020B0604020202020204" pitchFamily="34" charset="0"/>
            </a:endParaRPr>
          </a:p>
          <a:p>
            <a:endParaRPr lang="en-US" sz="7200">
              <a:solidFill>
                <a:srgbClr val="002060"/>
              </a:solidFill>
              <a:cs typeface="Arial" panose="020B0604020202020204" pitchFamily="34" charset="0"/>
            </a:endParaRPr>
          </a:p>
          <a:p>
            <a:endParaRPr lang="en-US" sz="7200" b="1">
              <a:solidFill>
                <a:srgbClr val="002060"/>
              </a:solidFill>
            </a:endParaRPr>
          </a:p>
          <a:p>
            <a:pPr marL="0" indent="0">
              <a:buNone/>
            </a:pPr>
            <a:endParaRPr lang="en-US" sz="7200"/>
          </a:p>
          <a:p>
            <a:pPr marL="0" indent="0">
              <a:buNone/>
            </a:pPr>
            <a:endParaRPr lang="en-US" sz="7200"/>
          </a:p>
        </p:txBody>
      </p:sp>
      <p:sp>
        <p:nvSpPr>
          <p:cNvPr id="2" name="Content Placeholder 4">
            <a:extLst>
              <a:ext uri="{FF2B5EF4-FFF2-40B4-BE49-F238E27FC236}">
                <a16:creationId xmlns:a16="http://schemas.microsoft.com/office/drawing/2014/main" id="{463E6ECC-9E96-D4F9-4653-EB083D95B4D1}"/>
              </a:ext>
            </a:extLst>
          </p:cNvPr>
          <p:cNvSpPr txBox="1">
            <a:spLocks/>
          </p:cNvSpPr>
          <p:nvPr/>
        </p:nvSpPr>
        <p:spPr>
          <a:xfrm>
            <a:off x="1524000" y="1335978"/>
            <a:ext cx="9141588" cy="392791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Wingdings" panose="05000000000000000000" pitchFamily="2" charset="2"/>
              <a:buChar char="ü"/>
            </a:pPr>
            <a:r>
              <a:rPr lang="en-US" sz="2200"/>
              <a:t>What is the Wall-to-Wall (W2W) process?</a:t>
            </a:r>
          </a:p>
          <a:p>
            <a:pPr lvl="1">
              <a:buFont typeface="Wingdings" panose="05000000000000000000" pitchFamily="2" charset="2"/>
              <a:buChar char="ü"/>
            </a:pPr>
            <a:r>
              <a:rPr lang="en-US" sz="2200">
                <a:ea typeface="Calibri"/>
                <a:cs typeface="Calibri"/>
              </a:rPr>
              <a:t>Submission Information</a:t>
            </a:r>
          </a:p>
          <a:p>
            <a:pPr lvl="1">
              <a:buFont typeface="Wingdings" panose="05000000000000000000" pitchFamily="2" charset="2"/>
              <a:buChar char="ü"/>
            </a:pPr>
            <a:r>
              <a:rPr lang="en-US" sz="2200">
                <a:ea typeface="Calibri"/>
                <a:cs typeface="Calibri"/>
              </a:rPr>
              <a:t>“Cycle” Counts</a:t>
            </a:r>
          </a:p>
          <a:p>
            <a:pPr lvl="1">
              <a:buFont typeface="Wingdings" panose="05000000000000000000" pitchFamily="2" charset="2"/>
              <a:buChar char="ü"/>
            </a:pPr>
            <a:r>
              <a:rPr lang="en-US" sz="2200">
                <a:ea typeface="Calibri"/>
                <a:cs typeface="Calibri"/>
              </a:rPr>
              <a:t>Stock Reconciliation Report</a:t>
            </a:r>
          </a:p>
          <a:p>
            <a:pPr lvl="1">
              <a:buFont typeface="Wingdings" panose="05000000000000000000" pitchFamily="2" charset="2"/>
              <a:buChar char="ü"/>
            </a:pPr>
            <a:r>
              <a:rPr lang="en-US" sz="2200">
                <a:ea typeface="Calibri"/>
                <a:cs typeface="Calibri"/>
              </a:rPr>
              <a:t>W2W Example</a:t>
            </a:r>
          </a:p>
          <a:p>
            <a:pPr lvl="1">
              <a:buFont typeface="Wingdings" panose="05000000000000000000" pitchFamily="2" charset="2"/>
              <a:buChar char="ü"/>
            </a:pPr>
            <a:r>
              <a:rPr lang="en-US" sz="2200">
                <a:ea typeface="Calibri"/>
                <a:cs typeface="Calibri"/>
              </a:rPr>
              <a:t>Questions</a:t>
            </a:r>
          </a:p>
          <a:p>
            <a:pPr lvl="1">
              <a:buFont typeface="Wingdings" panose="05000000000000000000" pitchFamily="2" charset="2"/>
              <a:buChar char="ü"/>
            </a:pPr>
            <a:endParaRPr lang="en-US" sz="2200">
              <a:ea typeface="Calibri"/>
              <a:cs typeface="Calibri"/>
            </a:endParaRPr>
          </a:p>
          <a:p>
            <a:pPr lvl="1">
              <a:buFont typeface="Wingdings" panose="05000000000000000000" pitchFamily="2" charset="2"/>
              <a:buChar char="ü"/>
            </a:pPr>
            <a:endParaRPr lang="en-US" sz="2200">
              <a:ea typeface="Calibri"/>
              <a:cs typeface="Calibri"/>
            </a:endParaRPr>
          </a:p>
          <a:p>
            <a:pPr marL="457200" lvl="1" indent="0">
              <a:buFont typeface="Arial" panose="020B0604020202020204" pitchFamily="34" charset="0"/>
              <a:buNone/>
            </a:pPr>
            <a:endParaRPr lang="en-US" sz="2200"/>
          </a:p>
          <a:p>
            <a:endParaRPr lang="en-US" sz="7200" b="1">
              <a:solidFill>
                <a:srgbClr val="002060"/>
              </a:solidFill>
              <a:cs typeface="Arial" panose="020B0604020202020204" pitchFamily="34" charset="0"/>
            </a:endParaRPr>
          </a:p>
          <a:p>
            <a:endParaRPr lang="en-US" sz="7200" b="1">
              <a:solidFill>
                <a:srgbClr val="002060"/>
              </a:solidFill>
              <a:cs typeface="Arial" panose="020B0604020202020204" pitchFamily="34" charset="0"/>
            </a:endParaRPr>
          </a:p>
          <a:p>
            <a:endParaRPr lang="en-US" sz="7200">
              <a:solidFill>
                <a:srgbClr val="002060"/>
              </a:solidFill>
              <a:cs typeface="Arial" panose="020B0604020202020204" pitchFamily="34" charset="0"/>
            </a:endParaRPr>
          </a:p>
          <a:p>
            <a:endParaRPr lang="en-US" sz="7200" b="1">
              <a:solidFill>
                <a:srgbClr val="002060"/>
              </a:solidFill>
            </a:endParaRPr>
          </a:p>
          <a:p>
            <a:pPr marL="0" indent="0">
              <a:buFont typeface="Arial" panose="020B0604020202020204" pitchFamily="34" charset="0"/>
              <a:buNone/>
            </a:pPr>
            <a:endParaRPr lang="en-US" sz="7200"/>
          </a:p>
          <a:p>
            <a:pPr marL="0" indent="0">
              <a:buFont typeface="Arial" panose="020B0604020202020204" pitchFamily="34" charset="0"/>
              <a:buNone/>
            </a:pPr>
            <a:endParaRPr lang="en-US" sz="7200"/>
          </a:p>
        </p:txBody>
      </p:sp>
    </p:spTree>
    <p:extLst>
      <p:ext uri="{BB962C8B-B14F-4D97-AF65-F5344CB8AC3E}">
        <p14:creationId xmlns:p14="http://schemas.microsoft.com/office/powerpoint/2010/main" val="414124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96814" y="-5657"/>
            <a:ext cx="6560617" cy="1200329"/>
          </a:xfrm>
          <a:prstGeom prst="rect">
            <a:avLst/>
          </a:prstGeom>
        </p:spPr>
        <p:txBody>
          <a:bodyPr wrap="square" lIns="91440" tIns="45720" rIns="91440" bIns="45720" anchor="t">
            <a:spAutoFit/>
          </a:bodyPr>
          <a:lstStyle/>
          <a:p>
            <a:pPr algn="ctr"/>
            <a:r>
              <a:rPr lang="en-US" sz="3600" b="1">
                <a:solidFill>
                  <a:srgbClr val="FFFFFF"/>
                </a:solidFill>
              </a:rPr>
              <a:t>UMM (NIINs) Listing Tab Example</a:t>
            </a:r>
          </a:p>
        </p:txBody>
      </p:sp>
      <p:sp>
        <p:nvSpPr>
          <p:cNvPr id="6" name="TextBox 5"/>
          <p:cNvSpPr txBox="1"/>
          <p:nvPr/>
        </p:nvSpPr>
        <p:spPr>
          <a:xfrm>
            <a:off x="1524000" y="4433424"/>
            <a:ext cx="8979780" cy="2123658"/>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US" sz="2200"/>
              <a:t>The list consists of the day and month of the count, the NIIN (</a:t>
            </a:r>
            <a:r>
              <a:rPr lang="en-US" sz="2200" b="1" u="sng"/>
              <a:t>not</a:t>
            </a:r>
            <a:r>
              <a:rPr lang="en-US" sz="2200"/>
              <a:t> part number, no dashes), the condition code, and the number of assets physically counted by the contractor.</a:t>
            </a:r>
            <a:endParaRPr lang="en-US" sz="2200">
              <a:cs typeface="Calibri"/>
            </a:endParaRPr>
          </a:p>
          <a:p>
            <a:pPr marL="342900" indent="-342900">
              <a:buFont typeface="Wingdings" panose="05000000000000000000" pitchFamily="2" charset="2"/>
              <a:buChar char="ü"/>
            </a:pPr>
            <a:r>
              <a:rPr lang="en-US" sz="2200" b="1" u="sng"/>
              <a:t>Every</a:t>
            </a:r>
            <a:r>
              <a:rPr lang="en-US" sz="2200"/>
              <a:t> NIIN and condition code must be added.</a:t>
            </a:r>
          </a:p>
          <a:p>
            <a:pPr marL="342900" indent="-342900">
              <a:buFont typeface="Wingdings" panose="05000000000000000000" pitchFamily="2" charset="2"/>
              <a:buChar char="ü"/>
            </a:pPr>
            <a:r>
              <a:rPr lang="en-US" sz="2200"/>
              <a:t>If a NIIN has more than one condition code, each must be listed out for each quantity.</a:t>
            </a:r>
            <a:endParaRPr lang="en-US" sz="2200">
              <a:cs typeface="Calibri"/>
            </a:endParaRPr>
          </a:p>
        </p:txBody>
      </p:sp>
      <p:pic>
        <p:nvPicPr>
          <p:cNvPr id="9" name="Screen Recording 8">
            <a:hlinkClick r:id="" action="ppaction://media"/>
            <a:extLst>
              <a:ext uri="{FF2B5EF4-FFF2-40B4-BE49-F238E27FC236}">
                <a16:creationId xmlns:a16="http://schemas.microsoft.com/office/drawing/2014/main" id="{CF7CA605-C6C6-E91E-4A2E-27E49157B03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95836" y="1373765"/>
            <a:ext cx="8979780" cy="2890367"/>
          </a:xfrm>
          <a:prstGeom prst="rect">
            <a:avLst/>
          </a:prstGeom>
        </p:spPr>
      </p:pic>
      <p:sp>
        <p:nvSpPr>
          <p:cNvPr id="2" name="Rectangle 1">
            <a:extLst>
              <a:ext uri="{FF2B5EF4-FFF2-40B4-BE49-F238E27FC236}">
                <a16:creationId xmlns:a16="http://schemas.microsoft.com/office/drawing/2014/main" id="{4B918FE1-6E04-8CC3-AE3F-830314F74254}"/>
              </a:ext>
            </a:extLst>
          </p:cNvPr>
          <p:cNvSpPr/>
          <p:nvPr/>
        </p:nvSpPr>
        <p:spPr>
          <a:xfrm>
            <a:off x="1616384" y="3035808"/>
            <a:ext cx="9031068" cy="1106470"/>
          </a:xfrm>
          <a:prstGeom prst="rect">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7420671-0816-9D92-0AAF-84E062ADD85E}"/>
              </a:ext>
            </a:extLst>
          </p:cNvPr>
          <p:cNvSpPr/>
          <p:nvPr/>
        </p:nvSpPr>
        <p:spPr>
          <a:xfrm>
            <a:off x="3727374" y="3249977"/>
            <a:ext cx="2368627" cy="517793"/>
          </a:xfrm>
          <a:prstGeom prst="rect">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08714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49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1362B8-AD45-45A9-AEF7-74A88F123E14}"/>
              </a:ext>
            </a:extLst>
          </p:cNvPr>
          <p:cNvSpPr txBox="1"/>
          <p:nvPr/>
        </p:nvSpPr>
        <p:spPr>
          <a:xfrm>
            <a:off x="3941337" y="1"/>
            <a:ext cx="6725646" cy="1200329"/>
          </a:xfrm>
          <a:prstGeom prst="rect">
            <a:avLst/>
          </a:prstGeom>
          <a:noFill/>
        </p:spPr>
        <p:txBody>
          <a:bodyPr wrap="square" lIns="91440" tIns="45720" rIns="91440" bIns="45720" anchor="t">
            <a:spAutoFit/>
          </a:bodyPr>
          <a:lstStyle/>
          <a:p>
            <a:pPr algn="r"/>
            <a:r>
              <a:rPr lang="en-US" sz="3600" b="1">
                <a:solidFill>
                  <a:srgbClr val="FFFFFF"/>
                </a:solidFill>
              </a:rPr>
              <a:t>Discrepancy Tracker Tab</a:t>
            </a:r>
          </a:p>
          <a:p>
            <a:pPr algn="r"/>
            <a:r>
              <a:rPr lang="en-US" sz="3600" b="1">
                <a:solidFill>
                  <a:srgbClr val="FFFFFF"/>
                </a:solidFill>
              </a:rPr>
              <a:t>(Paragraph D.2.e)</a:t>
            </a:r>
          </a:p>
        </p:txBody>
      </p:sp>
      <p:pic>
        <p:nvPicPr>
          <p:cNvPr id="13" name="Picture 12">
            <a:extLst>
              <a:ext uri="{FF2B5EF4-FFF2-40B4-BE49-F238E27FC236}">
                <a16:creationId xmlns:a16="http://schemas.microsoft.com/office/drawing/2014/main" id="{3A5BB8E4-E253-CB81-4697-4E4891E66AA7}"/>
              </a:ext>
            </a:extLst>
          </p:cNvPr>
          <p:cNvPicPr>
            <a:picLocks noChangeAspect="1"/>
          </p:cNvPicPr>
          <p:nvPr/>
        </p:nvPicPr>
        <p:blipFill>
          <a:blip r:embed="rId2"/>
          <a:stretch>
            <a:fillRect/>
          </a:stretch>
        </p:blipFill>
        <p:spPr>
          <a:xfrm>
            <a:off x="1524000" y="1347704"/>
            <a:ext cx="7039865" cy="2773721"/>
          </a:xfrm>
          <a:prstGeom prst="rect">
            <a:avLst/>
          </a:prstGeom>
        </p:spPr>
      </p:pic>
      <p:pic>
        <p:nvPicPr>
          <p:cNvPr id="15" name="Picture 14">
            <a:extLst>
              <a:ext uri="{FF2B5EF4-FFF2-40B4-BE49-F238E27FC236}">
                <a16:creationId xmlns:a16="http://schemas.microsoft.com/office/drawing/2014/main" id="{76A33564-50EA-465E-25B1-4FD3B62D6982}"/>
              </a:ext>
            </a:extLst>
          </p:cNvPr>
          <p:cNvPicPr>
            <a:picLocks noChangeAspect="1"/>
          </p:cNvPicPr>
          <p:nvPr/>
        </p:nvPicPr>
        <p:blipFill>
          <a:blip r:embed="rId3"/>
          <a:stretch>
            <a:fillRect/>
          </a:stretch>
        </p:blipFill>
        <p:spPr>
          <a:xfrm>
            <a:off x="3942516" y="4121424"/>
            <a:ext cx="6405691" cy="2645136"/>
          </a:xfrm>
          <a:prstGeom prst="rect">
            <a:avLst/>
          </a:prstGeom>
        </p:spPr>
      </p:pic>
      <p:sp>
        <p:nvSpPr>
          <p:cNvPr id="16" name="TextBox 15">
            <a:extLst>
              <a:ext uri="{FF2B5EF4-FFF2-40B4-BE49-F238E27FC236}">
                <a16:creationId xmlns:a16="http://schemas.microsoft.com/office/drawing/2014/main" id="{3836C605-A075-29E1-A92C-E5FC491AA9BB}"/>
              </a:ext>
            </a:extLst>
          </p:cNvPr>
          <p:cNvSpPr txBox="1"/>
          <p:nvPr/>
        </p:nvSpPr>
        <p:spPr>
          <a:xfrm>
            <a:off x="5652906" y="1563434"/>
            <a:ext cx="2780022" cy="461665"/>
          </a:xfrm>
          <a:prstGeom prst="rect">
            <a:avLst/>
          </a:prstGeom>
          <a:noFill/>
        </p:spPr>
        <p:txBody>
          <a:bodyPr wrap="square">
            <a:spAutoFit/>
          </a:bodyPr>
          <a:lstStyle/>
          <a:p>
            <a:pPr algn="r"/>
            <a:r>
              <a:rPr lang="en-US" sz="2400" b="1"/>
              <a:t>**Columns A to K**</a:t>
            </a:r>
            <a:endParaRPr lang="en-US" sz="2400">
              <a:solidFill>
                <a:srgbClr val="002060"/>
              </a:solidFill>
              <a:latin typeface="+mj-lt"/>
              <a:ea typeface="+mj-ea"/>
              <a:cs typeface="+mj-cs"/>
            </a:endParaRPr>
          </a:p>
        </p:txBody>
      </p:sp>
      <p:sp>
        <p:nvSpPr>
          <p:cNvPr id="17" name="TextBox 16">
            <a:extLst>
              <a:ext uri="{FF2B5EF4-FFF2-40B4-BE49-F238E27FC236}">
                <a16:creationId xmlns:a16="http://schemas.microsoft.com/office/drawing/2014/main" id="{FF96590E-6AF8-AC68-63DE-C7099F267B63}"/>
              </a:ext>
            </a:extLst>
          </p:cNvPr>
          <p:cNvSpPr txBox="1"/>
          <p:nvPr/>
        </p:nvSpPr>
        <p:spPr>
          <a:xfrm>
            <a:off x="5533398" y="4832903"/>
            <a:ext cx="3019038" cy="461665"/>
          </a:xfrm>
          <a:prstGeom prst="rect">
            <a:avLst/>
          </a:prstGeom>
          <a:noFill/>
        </p:spPr>
        <p:txBody>
          <a:bodyPr wrap="square">
            <a:spAutoFit/>
          </a:bodyPr>
          <a:lstStyle/>
          <a:p>
            <a:pPr algn="ctr"/>
            <a:r>
              <a:rPr lang="en-US" sz="2400" b="1"/>
              <a:t>**Columns L to S**</a:t>
            </a:r>
            <a:endParaRPr lang="en-US" sz="2400">
              <a:solidFill>
                <a:srgbClr val="002060"/>
              </a:solidFill>
              <a:latin typeface="+mj-lt"/>
              <a:ea typeface="+mj-ea"/>
              <a:cs typeface="+mj-cs"/>
            </a:endParaRPr>
          </a:p>
        </p:txBody>
      </p:sp>
      <p:cxnSp>
        <p:nvCxnSpPr>
          <p:cNvPr id="19" name="Straight Connector 18">
            <a:extLst>
              <a:ext uri="{FF2B5EF4-FFF2-40B4-BE49-F238E27FC236}">
                <a16:creationId xmlns:a16="http://schemas.microsoft.com/office/drawing/2014/main" id="{10BE67D5-AA52-BEFC-F672-505C30077566}"/>
              </a:ext>
            </a:extLst>
          </p:cNvPr>
          <p:cNvCxnSpPr/>
          <p:nvPr/>
        </p:nvCxnSpPr>
        <p:spPr>
          <a:xfrm>
            <a:off x="1524000" y="4121424"/>
            <a:ext cx="914400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6587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67796" y="1"/>
            <a:ext cx="6700205" cy="1200329"/>
          </a:xfrm>
          <a:prstGeom prst="rect">
            <a:avLst/>
          </a:prstGeom>
          <a:noFill/>
        </p:spPr>
        <p:txBody>
          <a:bodyPr wrap="square" lIns="91440" tIns="45720" rIns="91440" bIns="45720" rtlCol="0" anchor="t">
            <a:spAutoFit/>
          </a:bodyPr>
          <a:lstStyle/>
          <a:p>
            <a:pPr algn="r"/>
            <a:r>
              <a:rPr lang="en-US" sz="3600" b="1">
                <a:solidFill>
                  <a:srgbClr val="FFFFFF"/>
                </a:solidFill>
              </a:rPr>
              <a:t>Discrepancy Tracker Tab</a:t>
            </a:r>
          </a:p>
          <a:p>
            <a:pPr algn="r"/>
            <a:r>
              <a:rPr lang="en-US" sz="3600" b="1">
                <a:solidFill>
                  <a:srgbClr val="FFFFFF"/>
                </a:solidFill>
              </a:rPr>
              <a:t>(Paragraph D.2.e)</a:t>
            </a:r>
          </a:p>
        </p:txBody>
      </p:sp>
      <p:sp>
        <p:nvSpPr>
          <p:cNvPr id="3" name="TextBox 2"/>
          <p:cNvSpPr txBox="1"/>
          <p:nvPr/>
        </p:nvSpPr>
        <p:spPr>
          <a:xfrm>
            <a:off x="1576599" y="1295400"/>
            <a:ext cx="9102864" cy="4154984"/>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US" sz="2400"/>
              <a:t>A discrepancy is an identified variance of a NIIN and condition code between the contractor's completed physical count with CAV RP.</a:t>
            </a:r>
          </a:p>
          <a:p>
            <a:pPr marL="342900" indent="-342900">
              <a:buFont typeface="Wingdings" panose="05000000000000000000" pitchFamily="2" charset="2"/>
              <a:buChar char="ü"/>
            </a:pPr>
            <a:endParaRPr lang="en-US" sz="2400">
              <a:cs typeface="Calibri"/>
            </a:endParaRPr>
          </a:p>
          <a:p>
            <a:pPr marL="342900" indent="-342900">
              <a:buFont typeface="Wingdings" panose="05000000000000000000" pitchFamily="2" charset="2"/>
              <a:buChar char="ü"/>
            </a:pPr>
            <a:r>
              <a:rPr lang="en-US" sz="2400">
                <a:cs typeface="Calibri"/>
              </a:rPr>
              <a:t>Discrepancies </a:t>
            </a:r>
            <a:r>
              <a:rPr lang="en-US" sz="2400" b="1" u="sng">
                <a:cs typeface="Calibri"/>
              </a:rPr>
              <a:t>must</a:t>
            </a:r>
            <a:r>
              <a:rPr lang="en-US" sz="2400">
                <a:cs typeface="Calibri"/>
              </a:rPr>
              <a:t> be noted </a:t>
            </a:r>
            <a:r>
              <a:rPr lang="en-US" sz="2400" b="1" u="sng">
                <a:cs typeface="Calibri"/>
              </a:rPr>
              <a:t>in detail</a:t>
            </a:r>
            <a:r>
              <a:rPr lang="en-US" sz="2400">
                <a:cs typeface="Calibri"/>
              </a:rPr>
              <a:t> (specifically a serial number).</a:t>
            </a:r>
            <a:endParaRPr lang="en-US" sz="2400">
              <a:ea typeface="Calibri"/>
              <a:cs typeface="Calibri"/>
            </a:endParaRPr>
          </a:p>
          <a:p>
            <a:pPr marL="342900" indent="-342900">
              <a:buFont typeface="Wingdings" panose="05000000000000000000" pitchFamily="2" charset="2"/>
              <a:buChar char="ü"/>
            </a:pPr>
            <a:endParaRPr lang="en-US" sz="2400">
              <a:cs typeface="Calibri"/>
            </a:endParaRPr>
          </a:p>
          <a:p>
            <a:pPr marL="342900" indent="-342900">
              <a:buFont typeface="Wingdings" panose="05000000000000000000" pitchFamily="2" charset="2"/>
              <a:buChar char="ü"/>
            </a:pPr>
            <a:r>
              <a:rPr lang="en-US" sz="2400">
                <a:cs typeface="Calibri"/>
              </a:rPr>
              <a:t>Work with your CAV RP analyst to resolve all discrepancies within 30 days of the template being approved by the W2W team.</a:t>
            </a:r>
            <a:endParaRPr lang="en-US" sz="2400">
              <a:ea typeface="Calibri"/>
              <a:cs typeface="Calibri"/>
            </a:endParaRPr>
          </a:p>
          <a:p>
            <a:pPr marL="342900" indent="-342900">
              <a:buFont typeface="Wingdings" panose="05000000000000000000" pitchFamily="2" charset="2"/>
              <a:buChar char="ü"/>
            </a:pPr>
            <a:endParaRPr lang="en-US" sz="2400">
              <a:ea typeface="Calibri"/>
              <a:cs typeface="Calibri"/>
            </a:endParaRPr>
          </a:p>
          <a:p>
            <a:pPr marL="342900" indent="-342900">
              <a:buFont typeface="Wingdings" panose="05000000000000000000" pitchFamily="2" charset="2"/>
              <a:buChar char="ü"/>
            </a:pPr>
            <a:r>
              <a:rPr lang="en-US" sz="2400">
                <a:ea typeface="Calibri"/>
                <a:cs typeface="Calibri"/>
              </a:rPr>
              <a:t>If discrepancies are resolved and processed in CAV RP after the original submission, a new submission will need to be re-signed and re-submitted.</a:t>
            </a:r>
          </a:p>
        </p:txBody>
      </p:sp>
    </p:spTree>
    <p:extLst>
      <p:ext uri="{BB962C8B-B14F-4D97-AF65-F5344CB8AC3E}">
        <p14:creationId xmlns:p14="http://schemas.microsoft.com/office/powerpoint/2010/main" val="3036875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665CC3-1ADF-04F5-CD8B-F5BA9282A76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B8D9B6-3140-03FC-9BA4-6B8DC7A6F0DD}"/>
              </a:ext>
            </a:extLst>
          </p:cNvPr>
          <p:cNvSpPr txBox="1"/>
          <p:nvPr/>
        </p:nvSpPr>
        <p:spPr>
          <a:xfrm>
            <a:off x="4028832" y="546273"/>
            <a:ext cx="6639169" cy="1200329"/>
          </a:xfrm>
          <a:prstGeom prst="rect">
            <a:avLst/>
          </a:prstGeom>
          <a:noFill/>
        </p:spPr>
        <p:txBody>
          <a:bodyPr wrap="square" lIns="91440" tIns="45720" rIns="91440" bIns="45720" rtlCol="0" anchor="b">
            <a:spAutoFit/>
          </a:bodyPr>
          <a:lstStyle/>
          <a:p>
            <a:pPr algn="r"/>
            <a:r>
              <a:rPr lang="en-US" sz="3600" b="1">
                <a:solidFill>
                  <a:srgbClr val="FFFFFF"/>
                </a:solidFill>
              </a:rPr>
              <a:t>Types of Discrepancies</a:t>
            </a:r>
          </a:p>
          <a:p>
            <a:pPr algn="ctr"/>
            <a:endParaRPr lang="en-US" sz="3600" b="1">
              <a:solidFill>
                <a:srgbClr val="FFFFFF"/>
              </a:solidFill>
              <a:latin typeface="Calibri"/>
              <a:ea typeface="+mj-ea"/>
              <a:cs typeface="Calibri"/>
            </a:endParaRPr>
          </a:p>
        </p:txBody>
      </p:sp>
      <p:sp>
        <p:nvSpPr>
          <p:cNvPr id="3" name="TextBox 2">
            <a:extLst>
              <a:ext uri="{FF2B5EF4-FFF2-40B4-BE49-F238E27FC236}">
                <a16:creationId xmlns:a16="http://schemas.microsoft.com/office/drawing/2014/main" id="{BDAE1E84-B53C-04E2-09BE-42470E521F26}"/>
              </a:ext>
            </a:extLst>
          </p:cNvPr>
          <p:cNvSpPr txBox="1"/>
          <p:nvPr/>
        </p:nvSpPr>
        <p:spPr>
          <a:xfrm>
            <a:off x="1524001" y="1418565"/>
            <a:ext cx="9144001" cy="3816429"/>
          </a:xfrm>
          <a:prstGeom prst="rect">
            <a:avLst/>
          </a:prstGeom>
          <a:noFill/>
        </p:spPr>
        <p:txBody>
          <a:bodyPr wrap="square" lIns="91440" tIns="45720" rIns="91440" bIns="45720" rtlCol="0" anchor="t">
            <a:spAutoFit/>
          </a:bodyPr>
          <a:lstStyle/>
          <a:p>
            <a:pPr marL="347345" lvl="1" indent="-342900">
              <a:buFont typeface="Wingdings" panose="05000000000000000000" pitchFamily="2" charset="2"/>
              <a:buChar char="ü"/>
            </a:pPr>
            <a:r>
              <a:rPr lang="en-US" sz="2200" i="1" u="sng"/>
              <a:t>Condition Code </a:t>
            </a:r>
            <a:r>
              <a:rPr lang="en-US" sz="2200"/>
              <a:t>– The asset is physically counted in a different condition code compared to CAV RP.</a:t>
            </a:r>
            <a:endParaRPr lang="en-US" sz="2200">
              <a:cs typeface="Calibri" panose="020F0502020204030204"/>
            </a:endParaRPr>
          </a:p>
          <a:p>
            <a:pPr marL="1257300" lvl="2" indent="-342900">
              <a:buFont typeface="Wingdings" panose="05000000000000000000" pitchFamily="2" charset="2"/>
              <a:buChar char="ü"/>
            </a:pPr>
            <a:endParaRPr lang="en-US" sz="2200"/>
          </a:p>
          <a:p>
            <a:pPr marL="347345" lvl="1" indent="-342900">
              <a:buFont typeface="Wingdings" panose="05000000000000000000" pitchFamily="2" charset="2"/>
              <a:buChar char="ü"/>
            </a:pPr>
            <a:r>
              <a:rPr lang="en-US" sz="2200" i="1" u="sng"/>
              <a:t>Overage</a:t>
            </a:r>
            <a:r>
              <a:rPr lang="en-US" sz="2200"/>
              <a:t> – More assets are physically counted than what is reported in CAV RP. Contractor is reporting additional assets.</a:t>
            </a:r>
            <a:endParaRPr lang="en-US" sz="2200">
              <a:ea typeface="Calibri"/>
              <a:cs typeface="Calibri"/>
            </a:endParaRPr>
          </a:p>
          <a:p>
            <a:pPr marL="1257300" lvl="2" indent="-342900">
              <a:buFont typeface="Wingdings" panose="05000000000000000000" pitchFamily="2" charset="2"/>
              <a:buChar char="ü"/>
            </a:pPr>
            <a:endParaRPr lang="en-US" sz="2200">
              <a:cs typeface="Calibri"/>
            </a:endParaRPr>
          </a:p>
          <a:p>
            <a:pPr marL="347345" lvl="1" indent="-342900">
              <a:buFont typeface="Wingdings" panose="05000000000000000000" pitchFamily="2" charset="2"/>
              <a:buChar char="ü"/>
            </a:pPr>
            <a:r>
              <a:rPr lang="en-US" sz="2200" i="1" u="sng"/>
              <a:t>Shortage</a:t>
            </a:r>
            <a:r>
              <a:rPr lang="en-US" sz="2200"/>
              <a:t> – Less assets are physically counted than what is reported in CAV RP. </a:t>
            </a:r>
          </a:p>
          <a:p>
            <a:pPr marL="804545" lvl="2" indent="-342900">
              <a:buFont typeface="Wingdings" panose="05000000000000000000" pitchFamily="2" charset="2"/>
              <a:buChar char="ü"/>
            </a:pPr>
            <a:r>
              <a:rPr lang="en-US" sz="2200" b="1">
                <a:ea typeface="Calibri"/>
                <a:cs typeface="Calibri"/>
              </a:rPr>
              <a:t>NOTE </a:t>
            </a:r>
            <a:r>
              <a:rPr lang="en-US" sz="2200">
                <a:ea typeface="Calibri"/>
                <a:cs typeface="Calibri"/>
              </a:rPr>
              <a:t>– If a shortage cannot be resolved, an LDD is needed.</a:t>
            </a:r>
          </a:p>
          <a:p>
            <a:pPr marL="347345" lvl="1" indent="-342900">
              <a:buFont typeface="Wingdings" panose="05000000000000000000" pitchFamily="2" charset="2"/>
              <a:buChar char="ü"/>
            </a:pPr>
            <a:endParaRPr lang="en-US" sz="2200">
              <a:cs typeface="Calibri"/>
            </a:endParaRPr>
          </a:p>
          <a:p>
            <a:pPr marL="347345" lvl="1" indent="-342900">
              <a:buFont typeface="Wingdings" panose="05000000000000000000" pitchFamily="2" charset="2"/>
              <a:buChar char="ü"/>
            </a:pPr>
            <a:r>
              <a:rPr lang="en-US" sz="2200" u="sng">
                <a:cs typeface="Calibri"/>
              </a:rPr>
              <a:t>Other</a:t>
            </a:r>
            <a:r>
              <a:rPr lang="en-US" sz="2200">
                <a:cs typeface="Calibri"/>
              </a:rPr>
              <a:t> - Processing error resulting in the transaction not reflecting correctly</a:t>
            </a:r>
          </a:p>
        </p:txBody>
      </p:sp>
    </p:spTree>
    <p:extLst>
      <p:ext uri="{BB962C8B-B14F-4D97-AF65-F5344CB8AC3E}">
        <p14:creationId xmlns:p14="http://schemas.microsoft.com/office/powerpoint/2010/main" val="14187979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30770" y="556519"/>
            <a:ext cx="7760676" cy="646331"/>
          </a:xfrm>
          <a:prstGeom prst="rect">
            <a:avLst/>
          </a:prstGeom>
          <a:noFill/>
        </p:spPr>
        <p:txBody>
          <a:bodyPr wrap="square" lIns="91440" tIns="45720" rIns="91440" bIns="45720" rtlCol="0" anchor="t">
            <a:spAutoFit/>
          </a:bodyPr>
          <a:lstStyle/>
          <a:p>
            <a:pPr algn="r"/>
            <a:r>
              <a:rPr lang="en-US" sz="3600" b="1">
                <a:solidFill>
                  <a:srgbClr val="FFFFFF"/>
                </a:solidFill>
              </a:rPr>
              <a:t>Discrepancy Tracker Example Tab</a:t>
            </a:r>
          </a:p>
        </p:txBody>
      </p:sp>
      <p:sp>
        <p:nvSpPr>
          <p:cNvPr id="7" name="TextBox 6">
            <a:extLst>
              <a:ext uri="{FF2B5EF4-FFF2-40B4-BE49-F238E27FC236}">
                <a16:creationId xmlns:a16="http://schemas.microsoft.com/office/drawing/2014/main" id="{71F994DD-3130-304B-FBA0-E807ECE85563}"/>
              </a:ext>
            </a:extLst>
          </p:cNvPr>
          <p:cNvSpPr txBox="1"/>
          <p:nvPr/>
        </p:nvSpPr>
        <p:spPr>
          <a:xfrm>
            <a:off x="1524001" y="4780647"/>
            <a:ext cx="8799815" cy="707886"/>
          </a:xfrm>
          <a:prstGeom prst="rect">
            <a:avLst/>
          </a:prstGeom>
          <a:noFill/>
        </p:spPr>
        <p:txBody>
          <a:bodyPr wrap="square">
            <a:spAutoFit/>
          </a:bodyPr>
          <a:lstStyle/>
          <a:p>
            <a:pPr marL="342900" indent="-342900">
              <a:buFont typeface="Wingdings" panose="05000000000000000000" pitchFamily="2" charset="2"/>
              <a:buChar char="ü"/>
            </a:pPr>
            <a:r>
              <a:rPr lang="en-US" sz="2000">
                <a:cs typeface="Calibri"/>
              </a:rPr>
              <a:t>For the condition code discrepancy quantity, you must enter the quantity between CAV-RP and what was physically counted.</a:t>
            </a:r>
          </a:p>
        </p:txBody>
      </p:sp>
      <p:pic>
        <p:nvPicPr>
          <p:cNvPr id="6" name="Screen Recording 5">
            <a:hlinkClick r:id="" action="ppaction://media"/>
            <a:extLst>
              <a:ext uri="{FF2B5EF4-FFF2-40B4-BE49-F238E27FC236}">
                <a16:creationId xmlns:a16="http://schemas.microsoft.com/office/drawing/2014/main" id="{3FECFAE9-97CD-D0D4-A626-5F363EF1D86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23152" y="1968415"/>
            <a:ext cx="9073302" cy="2306131"/>
          </a:xfrm>
          <a:prstGeom prst="rect">
            <a:avLst/>
          </a:prstGeom>
        </p:spPr>
      </p:pic>
    </p:spTree>
    <p:extLst>
      <p:ext uri="{BB962C8B-B14F-4D97-AF65-F5344CB8AC3E}">
        <p14:creationId xmlns:p14="http://schemas.microsoft.com/office/powerpoint/2010/main" val="919290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29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A19B7-7B48-AD39-71A5-96130CEC97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FBDDADB-EFEC-1F1C-F6DE-2166420F276B}"/>
              </a:ext>
            </a:extLst>
          </p:cNvPr>
          <p:cNvSpPr txBox="1"/>
          <p:nvPr/>
        </p:nvSpPr>
        <p:spPr>
          <a:xfrm>
            <a:off x="4038600" y="1"/>
            <a:ext cx="6629400" cy="1200329"/>
          </a:xfrm>
          <a:prstGeom prst="rect">
            <a:avLst/>
          </a:prstGeom>
          <a:noFill/>
        </p:spPr>
        <p:txBody>
          <a:bodyPr wrap="square" lIns="91440" tIns="45720" rIns="91440" bIns="45720" rtlCol="0" anchor="t">
            <a:spAutoFit/>
          </a:bodyPr>
          <a:lstStyle/>
          <a:p>
            <a:pPr algn="r"/>
            <a:r>
              <a:rPr lang="en-US" sz="3600" b="1">
                <a:solidFill>
                  <a:srgbClr val="FFFFFF"/>
                </a:solidFill>
                <a:cs typeface="Calibri"/>
              </a:rPr>
              <a:t>Discrepancy Tracker Tab (Continued)</a:t>
            </a:r>
          </a:p>
        </p:txBody>
      </p:sp>
      <p:sp>
        <p:nvSpPr>
          <p:cNvPr id="7" name="TextBox 6">
            <a:extLst>
              <a:ext uri="{FF2B5EF4-FFF2-40B4-BE49-F238E27FC236}">
                <a16:creationId xmlns:a16="http://schemas.microsoft.com/office/drawing/2014/main" id="{6BC534DF-A0D0-6F3F-B0FD-344E6C2B9520}"/>
              </a:ext>
            </a:extLst>
          </p:cNvPr>
          <p:cNvSpPr txBox="1"/>
          <p:nvPr/>
        </p:nvSpPr>
        <p:spPr>
          <a:xfrm>
            <a:off x="1577125" y="3769208"/>
            <a:ext cx="9080499"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endParaRPr lang="en-US" sz="2000">
              <a:cs typeface="Calibri" panose="020F0502020204030204"/>
            </a:endParaRPr>
          </a:p>
          <a:p>
            <a:pPr marL="347345" lvl="1" indent="-342900">
              <a:buFont typeface="Wingdings" panose="05000000000000000000" pitchFamily="2" charset="2"/>
              <a:buChar char="ü"/>
            </a:pPr>
            <a:r>
              <a:rPr lang="en-US" sz="2400" i="1">
                <a:cs typeface="Calibri" panose="020F0502020204030204"/>
              </a:rPr>
              <a:t>Discrepancy Resolved </a:t>
            </a:r>
            <a:r>
              <a:rPr lang="en-US" sz="2400">
                <a:cs typeface="Calibri" panose="020F0502020204030204"/>
              </a:rPr>
              <a:t>and </a:t>
            </a:r>
            <a:r>
              <a:rPr lang="en-US" sz="2400" i="1">
                <a:cs typeface="Calibri" panose="020F0502020204030204"/>
              </a:rPr>
              <a:t>Inventory Adjustment Processed</a:t>
            </a:r>
            <a:r>
              <a:rPr lang="en-US" sz="2400">
                <a:cs typeface="Calibri" panose="020F0502020204030204"/>
              </a:rPr>
              <a:t> can be answered </a:t>
            </a:r>
            <a:r>
              <a:rPr lang="en-US" sz="2400" b="1">
                <a:cs typeface="Calibri" panose="020F0502020204030204"/>
              </a:rPr>
              <a:t>YES</a:t>
            </a:r>
            <a:r>
              <a:rPr lang="en-US" sz="2400">
                <a:cs typeface="Calibri" panose="020F0502020204030204"/>
              </a:rPr>
              <a:t> if the contractor is able to correct the discrepancy </a:t>
            </a:r>
            <a:r>
              <a:rPr lang="en-US" sz="2400" b="1" u="sng">
                <a:cs typeface="Calibri" panose="020F0502020204030204"/>
              </a:rPr>
              <a:t>and</a:t>
            </a:r>
            <a:r>
              <a:rPr lang="en-US" sz="2400">
                <a:cs typeface="Calibri" panose="020F0502020204030204"/>
              </a:rPr>
              <a:t> make any necessary adjustments to align the physical count. </a:t>
            </a:r>
            <a:endParaRPr lang="en-US" sz="1800"/>
          </a:p>
          <a:p>
            <a:pPr marL="347345" lvl="1" indent="-342900">
              <a:buFont typeface="Wingdings" panose="05000000000000000000" pitchFamily="2" charset="2"/>
              <a:buChar char="ü"/>
            </a:pPr>
            <a:r>
              <a:rPr lang="en-US" sz="2400">
                <a:cs typeface="Calibri" panose="020F0502020204030204"/>
              </a:rPr>
              <a:t>If answered </a:t>
            </a:r>
            <a:r>
              <a:rPr lang="en-US" sz="2400" b="1">
                <a:cs typeface="Calibri" panose="020F0502020204030204"/>
              </a:rPr>
              <a:t>NO</a:t>
            </a:r>
            <a:r>
              <a:rPr lang="en-US" sz="2400">
                <a:cs typeface="Calibri" panose="020F0502020204030204"/>
              </a:rPr>
              <a:t>, a new template will need to be submitted once all discrepancy are resolved.</a:t>
            </a:r>
          </a:p>
        </p:txBody>
      </p:sp>
      <p:pic>
        <p:nvPicPr>
          <p:cNvPr id="6" name="Screen Recording 5">
            <a:hlinkClick r:id="" action="ppaction://media"/>
            <a:extLst>
              <a:ext uri="{FF2B5EF4-FFF2-40B4-BE49-F238E27FC236}">
                <a16:creationId xmlns:a16="http://schemas.microsoft.com/office/drawing/2014/main" id="{DD39430B-75BD-A03D-554E-4C6A11379A8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77125" y="1474981"/>
            <a:ext cx="9002741" cy="1988105"/>
          </a:xfrm>
          <a:prstGeom prst="rect">
            <a:avLst/>
          </a:prstGeom>
        </p:spPr>
      </p:pic>
      <p:pic>
        <p:nvPicPr>
          <p:cNvPr id="4" name="Picture 3">
            <a:extLst>
              <a:ext uri="{FF2B5EF4-FFF2-40B4-BE49-F238E27FC236}">
                <a16:creationId xmlns:a16="http://schemas.microsoft.com/office/drawing/2014/main" id="{AE72FFEF-86EE-2D85-51DF-65EAA438C408}"/>
              </a:ext>
            </a:extLst>
          </p:cNvPr>
          <p:cNvPicPr>
            <a:picLocks noChangeAspect="1"/>
          </p:cNvPicPr>
          <p:nvPr/>
        </p:nvPicPr>
        <p:blipFill>
          <a:blip r:embed="rId6"/>
          <a:stretch>
            <a:fillRect/>
          </a:stretch>
        </p:blipFill>
        <p:spPr>
          <a:xfrm>
            <a:off x="9672588" y="2981264"/>
            <a:ext cx="704948" cy="447737"/>
          </a:xfrm>
          <a:prstGeom prst="rect">
            <a:avLst/>
          </a:prstGeom>
        </p:spPr>
      </p:pic>
    </p:spTree>
    <p:extLst>
      <p:ext uri="{BB962C8B-B14F-4D97-AF65-F5344CB8AC3E}">
        <p14:creationId xmlns:p14="http://schemas.microsoft.com/office/powerpoint/2010/main" val="384526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8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98DDC52-759D-F49A-B6D2-F5C3B48E45F7}"/>
              </a:ext>
            </a:extLst>
          </p:cNvPr>
          <p:cNvPicPr>
            <a:picLocks noChangeAspect="1"/>
          </p:cNvPicPr>
          <p:nvPr/>
        </p:nvPicPr>
        <p:blipFill>
          <a:blip r:embed="rId2"/>
          <a:srcRect r="9788"/>
          <a:stretch>
            <a:fillRect/>
          </a:stretch>
        </p:blipFill>
        <p:spPr>
          <a:xfrm>
            <a:off x="1630354" y="1553378"/>
            <a:ext cx="8879450" cy="2115239"/>
          </a:xfrm>
          <a:prstGeom prst="rect">
            <a:avLst/>
          </a:prstGeom>
        </p:spPr>
      </p:pic>
      <p:sp>
        <p:nvSpPr>
          <p:cNvPr id="8" name="Rectangle 7">
            <a:extLst>
              <a:ext uri="{FF2B5EF4-FFF2-40B4-BE49-F238E27FC236}">
                <a16:creationId xmlns:a16="http://schemas.microsoft.com/office/drawing/2014/main" id="{804A4AC1-2372-AE83-4306-C48BE6EC53A5}"/>
              </a:ext>
            </a:extLst>
          </p:cNvPr>
          <p:cNvSpPr/>
          <p:nvPr/>
        </p:nvSpPr>
        <p:spPr>
          <a:xfrm>
            <a:off x="1630354" y="3040656"/>
            <a:ext cx="8879450" cy="132203"/>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TextBox 10">
            <a:extLst>
              <a:ext uri="{FF2B5EF4-FFF2-40B4-BE49-F238E27FC236}">
                <a16:creationId xmlns:a16="http://schemas.microsoft.com/office/drawing/2014/main" id="{72042013-7A0C-E0A9-E67D-CA565412CC7F}"/>
              </a:ext>
            </a:extLst>
          </p:cNvPr>
          <p:cNvSpPr txBox="1"/>
          <p:nvPr/>
        </p:nvSpPr>
        <p:spPr>
          <a:xfrm>
            <a:off x="4038600" y="1"/>
            <a:ext cx="6629400" cy="1200329"/>
          </a:xfrm>
          <a:prstGeom prst="rect">
            <a:avLst/>
          </a:prstGeom>
          <a:noFill/>
        </p:spPr>
        <p:txBody>
          <a:bodyPr wrap="square" lIns="91440" tIns="45720" rIns="91440" bIns="45720" rtlCol="0" anchor="t">
            <a:spAutoFit/>
          </a:bodyPr>
          <a:lstStyle/>
          <a:p>
            <a:pPr algn="r"/>
            <a:r>
              <a:rPr lang="en-US" sz="3600" b="1">
                <a:solidFill>
                  <a:srgbClr val="FFFFFF"/>
                </a:solidFill>
                <a:cs typeface="Calibri"/>
              </a:rPr>
              <a:t>W2W Results (Monthly Report Tab)</a:t>
            </a:r>
          </a:p>
        </p:txBody>
      </p:sp>
      <p:pic>
        <p:nvPicPr>
          <p:cNvPr id="13" name="Picture 12">
            <a:extLst>
              <a:ext uri="{FF2B5EF4-FFF2-40B4-BE49-F238E27FC236}">
                <a16:creationId xmlns:a16="http://schemas.microsoft.com/office/drawing/2014/main" id="{85E137BD-C8E2-492C-CF36-356B5ABAAFDC}"/>
              </a:ext>
            </a:extLst>
          </p:cNvPr>
          <p:cNvPicPr>
            <a:picLocks noChangeAspect="1"/>
          </p:cNvPicPr>
          <p:nvPr/>
        </p:nvPicPr>
        <p:blipFill>
          <a:blip r:embed="rId3"/>
          <a:srcRect t="533"/>
          <a:stretch>
            <a:fillRect/>
          </a:stretch>
        </p:blipFill>
        <p:spPr>
          <a:xfrm>
            <a:off x="5311206" y="4118734"/>
            <a:ext cx="3781562" cy="2370202"/>
          </a:xfrm>
          <a:prstGeom prst="rect">
            <a:avLst/>
          </a:prstGeom>
        </p:spPr>
      </p:pic>
      <p:pic>
        <p:nvPicPr>
          <p:cNvPr id="15" name="Picture 14">
            <a:extLst>
              <a:ext uri="{FF2B5EF4-FFF2-40B4-BE49-F238E27FC236}">
                <a16:creationId xmlns:a16="http://schemas.microsoft.com/office/drawing/2014/main" id="{3685A735-D1FA-5B26-F27D-0DDD9CD285F2}"/>
              </a:ext>
            </a:extLst>
          </p:cNvPr>
          <p:cNvPicPr>
            <a:picLocks noChangeAspect="1"/>
          </p:cNvPicPr>
          <p:nvPr/>
        </p:nvPicPr>
        <p:blipFill>
          <a:blip r:embed="rId4"/>
          <a:stretch>
            <a:fillRect/>
          </a:stretch>
        </p:blipFill>
        <p:spPr>
          <a:xfrm>
            <a:off x="3676286" y="4118735"/>
            <a:ext cx="1634920" cy="2370201"/>
          </a:xfrm>
          <a:prstGeom prst="rect">
            <a:avLst/>
          </a:prstGeom>
        </p:spPr>
      </p:pic>
      <p:sp>
        <p:nvSpPr>
          <p:cNvPr id="16" name="Rectangle 15">
            <a:extLst>
              <a:ext uri="{FF2B5EF4-FFF2-40B4-BE49-F238E27FC236}">
                <a16:creationId xmlns:a16="http://schemas.microsoft.com/office/drawing/2014/main" id="{456B20C7-B2A0-0FE0-0194-34CC85A25D9A}"/>
              </a:ext>
            </a:extLst>
          </p:cNvPr>
          <p:cNvSpPr/>
          <p:nvPr/>
        </p:nvSpPr>
        <p:spPr>
          <a:xfrm>
            <a:off x="3676287" y="5737952"/>
            <a:ext cx="5306133" cy="21115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3538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C5478-BE53-6141-37C8-FB8CF43F82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67F03AE-0449-F1C6-B777-E454E36541F7}"/>
              </a:ext>
            </a:extLst>
          </p:cNvPr>
          <p:cNvSpPr txBox="1"/>
          <p:nvPr/>
        </p:nvSpPr>
        <p:spPr>
          <a:xfrm>
            <a:off x="4028832" y="462096"/>
            <a:ext cx="6639169" cy="646331"/>
          </a:xfrm>
          <a:prstGeom prst="rect">
            <a:avLst/>
          </a:prstGeom>
          <a:noFill/>
        </p:spPr>
        <p:txBody>
          <a:bodyPr wrap="square" lIns="91440" tIns="45720" rIns="91440" bIns="45720" rtlCol="0" anchor="b">
            <a:spAutoFit/>
          </a:bodyPr>
          <a:lstStyle/>
          <a:p>
            <a:pPr algn="r"/>
            <a:r>
              <a:rPr lang="en-US" sz="3600" b="1">
                <a:solidFill>
                  <a:srgbClr val="FFFFFF"/>
                </a:solidFill>
              </a:rPr>
              <a:t>POP QUIZ</a:t>
            </a:r>
            <a:endParaRPr lang="en-US" sz="3600" b="1">
              <a:solidFill>
                <a:srgbClr val="FFFFFF"/>
              </a:solidFill>
              <a:latin typeface="Calibri"/>
              <a:ea typeface="+mj-ea"/>
              <a:cs typeface="Calibri"/>
            </a:endParaRPr>
          </a:p>
        </p:txBody>
      </p:sp>
      <p:sp>
        <p:nvSpPr>
          <p:cNvPr id="3" name="TextBox 2">
            <a:extLst>
              <a:ext uri="{FF2B5EF4-FFF2-40B4-BE49-F238E27FC236}">
                <a16:creationId xmlns:a16="http://schemas.microsoft.com/office/drawing/2014/main" id="{132D6B98-AF1C-2D8D-09AB-03BC67115670}"/>
              </a:ext>
            </a:extLst>
          </p:cNvPr>
          <p:cNvSpPr txBox="1"/>
          <p:nvPr/>
        </p:nvSpPr>
        <p:spPr>
          <a:xfrm>
            <a:off x="1519236" y="1297857"/>
            <a:ext cx="9144001" cy="461665"/>
          </a:xfrm>
          <a:prstGeom prst="rect">
            <a:avLst/>
          </a:prstGeom>
          <a:noFill/>
        </p:spPr>
        <p:txBody>
          <a:bodyPr wrap="square" lIns="91440" tIns="45720" rIns="91440" bIns="45720" rtlCol="0" anchor="t">
            <a:spAutoFit/>
          </a:bodyPr>
          <a:lstStyle/>
          <a:p>
            <a:pPr marL="461645" lvl="2" algn="ctr"/>
            <a:r>
              <a:rPr lang="en-US" sz="2400" b="1">
                <a:cs typeface="Calibri"/>
              </a:rPr>
              <a:t>Which formatting is correct on the UMM (NIINs) Listing tab?</a:t>
            </a:r>
          </a:p>
        </p:txBody>
      </p:sp>
      <p:sp>
        <p:nvSpPr>
          <p:cNvPr id="20" name="Oval 19">
            <a:extLst>
              <a:ext uri="{FF2B5EF4-FFF2-40B4-BE49-F238E27FC236}">
                <a16:creationId xmlns:a16="http://schemas.microsoft.com/office/drawing/2014/main" id="{491322A6-EA63-164E-612B-B5FF1DCBE5A2}"/>
              </a:ext>
            </a:extLst>
          </p:cNvPr>
          <p:cNvSpPr/>
          <p:nvPr/>
        </p:nvSpPr>
        <p:spPr>
          <a:xfrm>
            <a:off x="1649532" y="3316133"/>
            <a:ext cx="542168" cy="595066"/>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1">
              <a:noFill/>
            </a:endParaRPr>
          </a:p>
        </p:txBody>
      </p:sp>
      <p:sp>
        <p:nvSpPr>
          <p:cNvPr id="21" name="TextBox 20">
            <a:extLst>
              <a:ext uri="{FF2B5EF4-FFF2-40B4-BE49-F238E27FC236}">
                <a16:creationId xmlns:a16="http://schemas.microsoft.com/office/drawing/2014/main" id="{8294E4A7-65F5-FB74-1C9C-1B9BBF262CB0}"/>
              </a:ext>
            </a:extLst>
          </p:cNvPr>
          <p:cNvSpPr txBox="1"/>
          <p:nvPr/>
        </p:nvSpPr>
        <p:spPr>
          <a:xfrm>
            <a:off x="1725310" y="1831754"/>
            <a:ext cx="466391" cy="369332"/>
          </a:xfrm>
          <a:prstGeom prst="rect">
            <a:avLst/>
          </a:prstGeom>
          <a:noFill/>
        </p:spPr>
        <p:txBody>
          <a:bodyPr wrap="square" rtlCol="0">
            <a:spAutoFit/>
          </a:bodyPr>
          <a:lstStyle/>
          <a:p>
            <a:r>
              <a:rPr lang="en-US" sz="1800" b="1"/>
              <a:t>a.</a:t>
            </a:r>
          </a:p>
        </p:txBody>
      </p:sp>
      <p:sp>
        <p:nvSpPr>
          <p:cNvPr id="25" name="TextBox 24">
            <a:extLst>
              <a:ext uri="{FF2B5EF4-FFF2-40B4-BE49-F238E27FC236}">
                <a16:creationId xmlns:a16="http://schemas.microsoft.com/office/drawing/2014/main" id="{56210A2E-5E84-FD98-B2EC-A03BD4E8EF5B}"/>
              </a:ext>
            </a:extLst>
          </p:cNvPr>
          <p:cNvSpPr txBox="1"/>
          <p:nvPr/>
        </p:nvSpPr>
        <p:spPr>
          <a:xfrm>
            <a:off x="1715784" y="3429000"/>
            <a:ext cx="475917" cy="369332"/>
          </a:xfrm>
          <a:prstGeom prst="rect">
            <a:avLst/>
          </a:prstGeom>
          <a:noFill/>
        </p:spPr>
        <p:txBody>
          <a:bodyPr wrap="square" rtlCol="0">
            <a:spAutoFit/>
          </a:bodyPr>
          <a:lstStyle/>
          <a:p>
            <a:r>
              <a:rPr lang="en-US" sz="1800" b="1"/>
              <a:t>b</a:t>
            </a:r>
            <a:r>
              <a:rPr lang="en-US" sz="1800"/>
              <a:t>.</a:t>
            </a:r>
          </a:p>
        </p:txBody>
      </p:sp>
      <p:sp>
        <p:nvSpPr>
          <p:cNvPr id="32" name="Star: 5 Points 31">
            <a:extLst>
              <a:ext uri="{FF2B5EF4-FFF2-40B4-BE49-F238E27FC236}">
                <a16:creationId xmlns:a16="http://schemas.microsoft.com/office/drawing/2014/main" id="{0B543F1E-81C8-87DF-4568-020145AD36EC}"/>
              </a:ext>
            </a:extLst>
          </p:cNvPr>
          <p:cNvSpPr/>
          <p:nvPr/>
        </p:nvSpPr>
        <p:spPr>
          <a:xfrm>
            <a:off x="8753639" y="4363998"/>
            <a:ext cx="1876425" cy="2066925"/>
          </a:xfrm>
          <a:prstGeom prst="star5">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NIIN/CC reports on one row</a:t>
            </a:r>
          </a:p>
        </p:txBody>
      </p:sp>
      <p:pic>
        <p:nvPicPr>
          <p:cNvPr id="5" name="Picture 4">
            <a:extLst>
              <a:ext uri="{FF2B5EF4-FFF2-40B4-BE49-F238E27FC236}">
                <a16:creationId xmlns:a16="http://schemas.microsoft.com/office/drawing/2014/main" id="{3D793ED7-CBED-70B9-2B91-11A9A4A39480}"/>
              </a:ext>
            </a:extLst>
          </p:cNvPr>
          <p:cNvPicPr>
            <a:picLocks noChangeAspect="1"/>
          </p:cNvPicPr>
          <p:nvPr/>
        </p:nvPicPr>
        <p:blipFill>
          <a:blip r:embed="rId3"/>
          <a:stretch>
            <a:fillRect/>
          </a:stretch>
        </p:blipFill>
        <p:spPr>
          <a:xfrm>
            <a:off x="2295676" y="1967134"/>
            <a:ext cx="8183366" cy="930302"/>
          </a:xfrm>
          <a:prstGeom prst="rect">
            <a:avLst/>
          </a:prstGeom>
        </p:spPr>
      </p:pic>
      <p:pic>
        <p:nvPicPr>
          <p:cNvPr id="7" name="Picture 6">
            <a:extLst>
              <a:ext uri="{FF2B5EF4-FFF2-40B4-BE49-F238E27FC236}">
                <a16:creationId xmlns:a16="http://schemas.microsoft.com/office/drawing/2014/main" id="{DB840135-3C15-140A-0B96-6C48F839A0FB}"/>
              </a:ext>
            </a:extLst>
          </p:cNvPr>
          <p:cNvPicPr>
            <a:picLocks noChangeAspect="1"/>
          </p:cNvPicPr>
          <p:nvPr/>
        </p:nvPicPr>
        <p:blipFill>
          <a:blip r:embed="rId4"/>
          <a:stretch>
            <a:fillRect/>
          </a:stretch>
        </p:blipFill>
        <p:spPr>
          <a:xfrm>
            <a:off x="2332377" y="3325312"/>
            <a:ext cx="8146666" cy="794996"/>
          </a:xfrm>
          <a:prstGeom prst="rect">
            <a:avLst/>
          </a:prstGeom>
        </p:spPr>
      </p:pic>
    </p:spTree>
    <p:extLst>
      <p:ext uri="{BB962C8B-B14F-4D97-AF65-F5344CB8AC3E}">
        <p14:creationId xmlns:p14="http://schemas.microsoft.com/office/powerpoint/2010/main" val="3754745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0C26B-FBD3-C152-D579-373ABC6FAAC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1A6A5A1-A28E-DA19-E2A7-99B1CDB47F26}"/>
              </a:ext>
            </a:extLst>
          </p:cNvPr>
          <p:cNvSpPr txBox="1"/>
          <p:nvPr/>
        </p:nvSpPr>
        <p:spPr>
          <a:xfrm>
            <a:off x="4028832" y="462096"/>
            <a:ext cx="6639169" cy="646331"/>
          </a:xfrm>
          <a:prstGeom prst="rect">
            <a:avLst/>
          </a:prstGeom>
          <a:noFill/>
        </p:spPr>
        <p:txBody>
          <a:bodyPr wrap="square" lIns="91440" tIns="45720" rIns="91440" bIns="45720" rtlCol="0" anchor="b">
            <a:spAutoFit/>
          </a:bodyPr>
          <a:lstStyle/>
          <a:p>
            <a:pPr algn="r"/>
            <a:r>
              <a:rPr lang="en-US" sz="3600" b="1">
                <a:solidFill>
                  <a:srgbClr val="FFFFFF"/>
                </a:solidFill>
              </a:rPr>
              <a:t>POP QUIZ</a:t>
            </a:r>
            <a:endParaRPr lang="en-US" sz="3600" b="1">
              <a:solidFill>
                <a:srgbClr val="FFFFFF"/>
              </a:solidFill>
              <a:latin typeface="Calibri"/>
              <a:ea typeface="+mj-ea"/>
              <a:cs typeface="Calibri"/>
            </a:endParaRPr>
          </a:p>
        </p:txBody>
      </p:sp>
      <p:sp>
        <p:nvSpPr>
          <p:cNvPr id="3" name="TextBox 2">
            <a:extLst>
              <a:ext uri="{FF2B5EF4-FFF2-40B4-BE49-F238E27FC236}">
                <a16:creationId xmlns:a16="http://schemas.microsoft.com/office/drawing/2014/main" id="{BF59E0A3-3050-3C5F-4075-ABCDFE92F77A}"/>
              </a:ext>
            </a:extLst>
          </p:cNvPr>
          <p:cNvSpPr txBox="1"/>
          <p:nvPr/>
        </p:nvSpPr>
        <p:spPr>
          <a:xfrm>
            <a:off x="1519236" y="1297857"/>
            <a:ext cx="9144001" cy="461665"/>
          </a:xfrm>
          <a:prstGeom prst="rect">
            <a:avLst/>
          </a:prstGeom>
          <a:noFill/>
        </p:spPr>
        <p:txBody>
          <a:bodyPr wrap="square" lIns="91440" tIns="45720" rIns="91440" bIns="45720" rtlCol="0" anchor="t">
            <a:spAutoFit/>
          </a:bodyPr>
          <a:lstStyle/>
          <a:p>
            <a:pPr marL="461645" lvl="2" algn="ctr"/>
            <a:r>
              <a:rPr lang="en-US" sz="2400" b="1">
                <a:cs typeface="Calibri"/>
              </a:rPr>
              <a:t>Which formatting is correct on the UMM (NIINs) Listing tab?</a:t>
            </a:r>
          </a:p>
        </p:txBody>
      </p:sp>
      <p:pic>
        <p:nvPicPr>
          <p:cNvPr id="13" name="Picture 12">
            <a:extLst>
              <a:ext uri="{FF2B5EF4-FFF2-40B4-BE49-F238E27FC236}">
                <a16:creationId xmlns:a16="http://schemas.microsoft.com/office/drawing/2014/main" id="{BE9E6260-0DD3-6B2A-2C61-BEAC72D1F79C}"/>
              </a:ext>
            </a:extLst>
          </p:cNvPr>
          <p:cNvPicPr>
            <a:picLocks noChangeAspect="1"/>
          </p:cNvPicPr>
          <p:nvPr/>
        </p:nvPicPr>
        <p:blipFill>
          <a:blip r:embed="rId3"/>
          <a:stretch>
            <a:fillRect/>
          </a:stretch>
        </p:blipFill>
        <p:spPr>
          <a:xfrm>
            <a:off x="3030455" y="3402374"/>
            <a:ext cx="6121559" cy="1138610"/>
          </a:xfrm>
          <a:prstGeom prst="rect">
            <a:avLst/>
          </a:prstGeom>
        </p:spPr>
      </p:pic>
      <p:pic>
        <p:nvPicPr>
          <p:cNvPr id="17" name="Picture 16">
            <a:extLst>
              <a:ext uri="{FF2B5EF4-FFF2-40B4-BE49-F238E27FC236}">
                <a16:creationId xmlns:a16="http://schemas.microsoft.com/office/drawing/2014/main" id="{241C30D5-FC24-0ACC-710C-C44D3E17EDFA}"/>
              </a:ext>
            </a:extLst>
          </p:cNvPr>
          <p:cNvPicPr>
            <a:picLocks noChangeAspect="1"/>
          </p:cNvPicPr>
          <p:nvPr/>
        </p:nvPicPr>
        <p:blipFill>
          <a:blip r:embed="rId4"/>
          <a:stretch>
            <a:fillRect/>
          </a:stretch>
        </p:blipFill>
        <p:spPr>
          <a:xfrm>
            <a:off x="3030454" y="4957139"/>
            <a:ext cx="6168850" cy="1191989"/>
          </a:xfrm>
          <a:prstGeom prst="rect">
            <a:avLst/>
          </a:prstGeom>
        </p:spPr>
      </p:pic>
      <p:pic>
        <p:nvPicPr>
          <p:cNvPr id="19" name="Picture 18">
            <a:extLst>
              <a:ext uri="{FF2B5EF4-FFF2-40B4-BE49-F238E27FC236}">
                <a16:creationId xmlns:a16="http://schemas.microsoft.com/office/drawing/2014/main" id="{3E06E6CE-4EAC-85EE-DDE8-B5255EA7B660}"/>
              </a:ext>
            </a:extLst>
          </p:cNvPr>
          <p:cNvPicPr>
            <a:picLocks noChangeAspect="1"/>
          </p:cNvPicPr>
          <p:nvPr/>
        </p:nvPicPr>
        <p:blipFill>
          <a:blip r:embed="rId5"/>
          <a:stretch>
            <a:fillRect/>
          </a:stretch>
        </p:blipFill>
        <p:spPr>
          <a:xfrm>
            <a:off x="3107640" y="1851502"/>
            <a:ext cx="5967191" cy="1131503"/>
          </a:xfrm>
          <a:prstGeom prst="rect">
            <a:avLst/>
          </a:prstGeom>
        </p:spPr>
      </p:pic>
      <p:sp>
        <p:nvSpPr>
          <p:cNvPr id="21" name="TextBox 20">
            <a:extLst>
              <a:ext uri="{FF2B5EF4-FFF2-40B4-BE49-F238E27FC236}">
                <a16:creationId xmlns:a16="http://schemas.microsoft.com/office/drawing/2014/main" id="{10A0ABE1-631D-4D67-61B9-973572A19852}"/>
              </a:ext>
            </a:extLst>
          </p:cNvPr>
          <p:cNvSpPr txBox="1"/>
          <p:nvPr/>
        </p:nvSpPr>
        <p:spPr>
          <a:xfrm>
            <a:off x="2525174" y="1875535"/>
            <a:ext cx="466391" cy="369332"/>
          </a:xfrm>
          <a:prstGeom prst="rect">
            <a:avLst/>
          </a:prstGeom>
          <a:noFill/>
        </p:spPr>
        <p:txBody>
          <a:bodyPr wrap="square" rtlCol="0">
            <a:spAutoFit/>
          </a:bodyPr>
          <a:lstStyle/>
          <a:p>
            <a:r>
              <a:rPr lang="en-US" sz="1800" b="1"/>
              <a:t>a.</a:t>
            </a:r>
          </a:p>
        </p:txBody>
      </p:sp>
      <p:sp>
        <p:nvSpPr>
          <p:cNvPr id="25" name="TextBox 24">
            <a:extLst>
              <a:ext uri="{FF2B5EF4-FFF2-40B4-BE49-F238E27FC236}">
                <a16:creationId xmlns:a16="http://schemas.microsoft.com/office/drawing/2014/main" id="{BB70AEC2-CC7B-A41C-EDBF-B9FD9CAAC81B}"/>
              </a:ext>
            </a:extLst>
          </p:cNvPr>
          <p:cNvSpPr txBox="1"/>
          <p:nvPr/>
        </p:nvSpPr>
        <p:spPr>
          <a:xfrm>
            <a:off x="2463260" y="3402374"/>
            <a:ext cx="475917" cy="369332"/>
          </a:xfrm>
          <a:prstGeom prst="rect">
            <a:avLst/>
          </a:prstGeom>
          <a:noFill/>
        </p:spPr>
        <p:txBody>
          <a:bodyPr wrap="square" rtlCol="0">
            <a:spAutoFit/>
          </a:bodyPr>
          <a:lstStyle/>
          <a:p>
            <a:r>
              <a:rPr lang="en-US" sz="1800" b="1"/>
              <a:t>b</a:t>
            </a:r>
            <a:r>
              <a:rPr lang="en-US" sz="1800"/>
              <a:t>.</a:t>
            </a:r>
          </a:p>
        </p:txBody>
      </p:sp>
      <p:sp>
        <p:nvSpPr>
          <p:cNvPr id="27" name="TextBox 26">
            <a:extLst>
              <a:ext uri="{FF2B5EF4-FFF2-40B4-BE49-F238E27FC236}">
                <a16:creationId xmlns:a16="http://schemas.microsoft.com/office/drawing/2014/main" id="{61543F82-B648-9556-5978-29A251FDB344}"/>
              </a:ext>
            </a:extLst>
          </p:cNvPr>
          <p:cNvSpPr txBox="1"/>
          <p:nvPr/>
        </p:nvSpPr>
        <p:spPr>
          <a:xfrm>
            <a:off x="2525174" y="4913814"/>
            <a:ext cx="352091" cy="369332"/>
          </a:xfrm>
          <a:prstGeom prst="rect">
            <a:avLst/>
          </a:prstGeom>
          <a:noFill/>
        </p:spPr>
        <p:txBody>
          <a:bodyPr wrap="square" rtlCol="0">
            <a:spAutoFit/>
          </a:bodyPr>
          <a:lstStyle/>
          <a:p>
            <a:r>
              <a:rPr lang="en-US" sz="1800" b="1"/>
              <a:t>c.</a:t>
            </a:r>
          </a:p>
        </p:txBody>
      </p:sp>
      <p:sp>
        <p:nvSpPr>
          <p:cNvPr id="32" name="Star: 5 Points 31">
            <a:extLst>
              <a:ext uri="{FF2B5EF4-FFF2-40B4-BE49-F238E27FC236}">
                <a16:creationId xmlns:a16="http://schemas.microsoft.com/office/drawing/2014/main" id="{ACDF1EDB-F991-4DC6-4644-FB19D5B207F0}"/>
              </a:ext>
            </a:extLst>
          </p:cNvPr>
          <p:cNvSpPr/>
          <p:nvPr/>
        </p:nvSpPr>
        <p:spPr>
          <a:xfrm>
            <a:off x="8753639" y="4363998"/>
            <a:ext cx="1876425" cy="2066925"/>
          </a:xfrm>
          <a:prstGeom prst="star5">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9 DIGIT NIIN, NO DASHES </a:t>
            </a:r>
          </a:p>
        </p:txBody>
      </p:sp>
      <p:sp>
        <p:nvSpPr>
          <p:cNvPr id="36" name="Oval 35">
            <a:extLst>
              <a:ext uri="{FF2B5EF4-FFF2-40B4-BE49-F238E27FC236}">
                <a16:creationId xmlns:a16="http://schemas.microsoft.com/office/drawing/2014/main" id="{F5A04401-193C-02AC-176E-371F584A5281}"/>
              </a:ext>
            </a:extLst>
          </p:cNvPr>
          <p:cNvSpPr/>
          <p:nvPr/>
        </p:nvSpPr>
        <p:spPr>
          <a:xfrm>
            <a:off x="2430133" y="4836592"/>
            <a:ext cx="542168" cy="595066"/>
          </a:xfrm>
          <a:prstGeom prst="ellipse">
            <a:avLst/>
          </a:prstGeom>
          <a:noFill/>
          <a:ln w="762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b="1">
              <a:noFill/>
            </a:endParaRPr>
          </a:p>
        </p:txBody>
      </p:sp>
    </p:spTree>
    <p:extLst>
      <p:ext uri="{BB962C8B-B14F-4D97-AF65-F5344CB8AC3E}">
        <p14:creationId xmlns:p14="http://schemas.microsoft.com/office/powerpoint/2010/main" val="1502258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21ACF-A75F-760D-847F-3BFB5BFDB13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45AC39-C137-1794-D27D-BFF76E5F4E6A}"/>
              </a:ext>
            </a:extLst>
          </p:cNvPr>
          <p:cNvSpPr txBox="1"/>
          <p:nvPr/>
        </p:nvSpPr>
        <p:spPr>
          <a:xfrm>
            <a:off x="4028832" y="462096"/>
            <a:ext cx="6639169" cy="646331"/>
          </a:xfrm>
          <a:prstGeom prst="rect">
            <a:avLst/>
          </a:prstGeom>
          <a:noFill/>
        </p:spPr>
        <p:txBody>
          <a:bodyPr wrap="square" lIns="91440" tIns="45720" rIns="91440" bIns="45720" rtlCol="0" anchor="b">
            <a:spAutoFit/>
          </a:bodyPr>
          <a:lstStyle/>
          <a:p>
            <a:pPr algn="r"/>
            <a:r>
              <a:rPr lang="en-US" sz="3600" b="1">
                <a:solidFill>
                  <a:srgbClr val="FFFFFF"/>
                </a:solidFill>
              </a:rPr>
              <a:t>POP QUIZ</a:t>
            </a:r>
            <a:endParaRPr lang="en-US" sz="3600" b="1">
              <a:solidFill>
                <a:srgbClr val="FFFFFF"/>
              </a:solidFill>
              <a:latin typeface="Calibri"/>
              <a:ea typeface="+mj-ea"/>
              <a:cs typeface="Calibri"/>
            </a:endParaRPr>
          </a:p>
        </p:txBody>
      </p:sp>
      <p:sp>
        <p:nvSpPr>
          <p:cNvPr id="3" name="TextBox 2">
            <a:extLst>
              <a:ext uri="{FF2B5EF4-FFF2-40B4-BE49-F238E27FC236}">
                <a16:creationId xmlns:a16="http://schemas.microsoft.com/office/drawing/2014/main" id="{DDC569FF-E7FE-D8B1-28C6-A3F828DE02A1}"/>
              </a:ext>
            </a:extLst>
          </p:cNvPr>
          <p:cNvSpPr txBox="1"/>
          <p:nvPr/>
        </p:nvSpPr>
        <p:spPr>
          <a:xfrm>
            <a:off x="1519236" y="1297857"/>
            <a:ext cx="9144001" cy="461665"/>
          </a:xfrm>
          <a:prstGeom prst="rect">
            <a:avLst/>
          </a:prstGeom>
          <a:noFill/>
        </p:spPr>
        <p:txBody>
          <a:bodyPr wrap="square" lIns="91440" tIns="45720" rIns="91440" bIns="45720" rtlCol="0" anchor="t">
            <a:spAutoFit/>
          </a:bodyPr>
          <a:lstStyle/>
          <a:p>
            <a:pPr marL="461645" lvl="2" algn="ctr"/>
            <a:r>
              <a:rPr lang="en-US" sz="2400" b="1">
                <a:cs typeface="Calibri"/>
              </a:rPr>
              <a:t>Which locations need to be included for the RIC?</a:t>
            </a:r>
          </a:p>
        </p:txBody>
      </p:sp>
      <p:sp>
        <p:nvSpPr>
          <p:cNvPr id="25" name="TextBox 24">
            <a:extLst>
              <a:ext uri="{FF2B5EF4-FFF2-40B4-BE49-F238E27FC236}">
                <a16:creationId xmlns:a16="http://schemas.microsoft.com/office/drawing/2014/main" id="{DFA7DEF9-C1BB-81E0-097B-6DCA7CC3E1E3}"/>
              </a:ext>
            </a:extLst>
          </p:cNvPr>
          <p:cNvSpPr txBox="1"/>
          <p:nvPr/>
        </p:nvSpPr>
        <p:spPr>
          <a:xfrm>
            <a:off x="2463260" y="3402374"/>
            <a:ext cx="475917" cy="369332"/>
          </a:xfrm>
          <a:prstGeom prst="rect">
            <a:avLst/>
          </a:prstGeom>
          <a:noFill/>
        </p:spPr>
        <p:txBody>
          <a:bodyPr wrap="square" rtlCol="0">
            <a:spAutoFit/>
          </a:bodyPr>
          <a:lstStyle/>
          <a:p>
            <a:r>
              <a:rPr lang="en-US" sz="1800"/>
              <a:t>.</a:t>
            </a:r>
          </a:p>
        </p:txBody>
      </p:sp>
      <p:sp>
        <p:nvSpPr>
          <p:cNvPr id="32" name="Star: 5 Points 31">
            <a:extLst>
              <a:ext uri="{FF2B5EF4-FFF2-40B4-BE49-F238E27FC236}">
                <a16:creationId xmlns:a16="http://schemas.microsoft.com/office/drawing/2014/main" id="{2FB451A6-A47C-8007-4C46-7F57AEA3CE7D}"/>
              </a:ext>
            </a:extLst>
          </p:cNvPr>
          <p:cNvSpPr/>
          <p:nvPr/>
        </p:nvSpPr>
        <p:spPr>
          <a:xfrm>
            <a:off x="1783640" y="1759521"/>
            <a:ext cx="8615191" cy="5015852"/>
          </a:xfrm>
          <a:prstGeom prst="star5">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600" b="1" u="sng">
                <a:solidFill>
                  <a:sysClr val="windowText" lastClr="000000"/>
                </a:solidFill>
              </a:rPr>
              <a:t>ALL</a:t>
            </a:r>
            <a:r>
              <a:rPr lang="en-US" sz="3600" b="1">
                <a:solidFill>
                  <a:sysClr val="windowText" lastClr="000000"/>
                </a:solidFill>
              </a:rPr>
              <a:t> LOCATIONS HOLDING NWCF</a:t>
            </a:r>
          </a:p>
        </p:txBody>
      </p:sp>
    </p:spTree>
    <p:extLst>
      <p:ext uri="{BB962C8B-B14F-4D97-AF65-F5344CB8AC3E}">
        <p14:creationId xmlns:p14="http://schemas.microsoft.com/office/powerpoint/2010/main" val="41012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A207D-98CE-811E-1C87-6967C117D6A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D0BB1E2-558B-6A81-993E-1BDBDE0A16C9}"/>
              </a:ext>
            </a:extLst>
          </p:cNvPr>
          <p:cNvSpPr>
            <a:spLocks noGrp="1"/>
          </p:cNvSpPr>
          <p:nvPr>
            <p:ph type="title"/>
          </p:nvPr>
        </p:nvSpPr>
        <p:spPr>
          <a:xfrm>
            <a:off x="5234677" y="246577"/>
            <a:ext cx="6723807" cy="627133"/>
          </a:xfrm>
        </p:spPr>
        <p:txBody>
          <a:bodyPr lIns="91440" tIns="45720" rIns="91440" bIns="45720" anchor="t"/>
          <a:lstStyle/>
          <a:p>
            <a:pPr algn="r"/>
            <a:r>
              <a:rPr lang="en-US" sz="2800" b="1">
                <a:latin typeface="Calibri"/>
                <a:cs typeface="Calibri"/>
              </a:rPr>
              <a:t>Statement of Work – </a:t>
            </a:r>
            <a:r>
              <a:rPr lang="en-US" sz="2800" b="1" i="1">
                <a:latin typeface="Calibri"/>
                <a:cs typeface="Calibri"/>
              </a:rPr>
              <a:t>NWCF Annual Inventory Accountability Responsibilities</a:t>
            </a:r>
            <a:endParaRPr lang="en-US" sz="2800" b="1">
              <a:solidFill>
                <a:srgbClr val="002060"/>
              </a:solidFill>
              <a:latin typeface="Calibri"/>
              <a:cs typeface="Calibri Light"/>
            </a:endParaRPr>
          </a:p>
        </p:txBody>
      </p:sp>
      <p:sp>
        <p:nvSpPr>
          <p:cNvPr id="5" name="Content Placeholder 4">
            <a:extLst>
              <a:ext uri="{FF2B5EF4-FFF2-40B4-BE49-F238E27FC236}">
                <a16:creationId xmlns:a16="http://schemas.microsoft.com/office/drawing/2014/main" id="{115EA468-B577-C336-DE67-9373CCC3A063}"/>
              </a:ext>
            </a:extLst>
          </p:cNvPr>
          <p:cNvSpPr>
            <a:spLocks noGrp="1"/>
          </p:cNvSpPr>
          <p:nvPr>
            <p:ph idx="1"/>
          </p:nvPr>
        </p:nvSpPr>
        <p:spPr>
          <a:xfrm>
            <a:off x="1526412" y="1335978"/>
            <a:ext cx="9141588" cy="3775518"/>
          </a:xfrm>
        </p:spPr>
        <p:txBody>
          <a:bodyPr lIns="91440" tIns="45720" rIns="91440" bIns="45720" anchor="t">
            <a:normAutofit/>
          </a:bodyPr>
          <a:lstStyle/>
          <a:p>
            <a:pPr lvl="1">
              <a:buFont typeface="Wingdings" panose="05000000000000000000" pitchFamily="2" charset="2"/>
              <a:buChar char="ü"/>
            </a:pPr>
            <a:r>
              <a:rPr lang="en-US" sz="2200"/>
              <a:t>The contractor must maintain 100% inventory validity of physical material compared to CAV RP balances at the NIIN and condition code level for CAV-RP reportable material </a:t>
            </a:r>
            <a:r>
              <a:rPr lang="en-US" sz="2200" b="1"/>
              <a:t>(Paragraph D.1)</a:t>
            </a:r>
            <a:r>
              <a:rPr lang="en-US" sz="2200"/>
              <a:t>.</a:t>
            </a:r>
            <a:endParaRPr lang="en-US" sz="2200">
              <a:ea typeface="Calibri"/>
              <a:cs typeface="Calibri"/>
            </a:endParaRPr>
          </a:p>
          <a:p>
            <a:pPr lvl="1">
              <a:buFont typeface="Wingdings" panose="05000000000000000000" pitchFamily="2" charset="2"/>
              <a:buChar char="ü"/>
            </a:pPr>
            <a:r>
              <a:rPr lang="en-US" sz="2200"/>
              <a:t>An end-to-end 100% inventory or a cycle count that results in 100% of inventory being touched will be completed by </a:t>
            </a:r>
            <a:r>
              <a:rPr lang="en-US" sz="2200">
                <a:highlight>
                  <a:srgbClr val="FFFF00"/>
                </a:highlight>
              </a:rPr>
              <a:t>31 July</a:t>
            </a:r>
            <a:r>
              <a:rPr lang="en-US" sz="2200"/>
              <a:t> of each reporting period (1 October – 31 July) </a:t>
            </a:r>
            <a:r>
              <a:rPr lang="en-US" sz="2200" b="1"/>
              <a:t>(Paragraph D.2)</a:t>
            </a:r>
            <a:r>
              <a:rPr lang="en-US" sz="2200"/>
              <a:t>.</a:t>
            </a:r>
          </a:p>
          <a:p>
            <a:pPr lvl="1">
              <a:buFont typeface="Wingdings" panose="05000000000000000000" pitchFamily="2" charset="2"/>
              <a:buChar char="ü"/>
            </a:pPr>
            <a:r>
              <a:rPr lang="en-US" sz="2200"/>
              <a:t>In addition to 100% completion, all open discrepancies must be resolved by 31 of August </a:t>
            </a:r>
            <a:r>
              <a:rPr lang="en-US" sz="2200" b="1"/>
              <a:t>(Paragraph D.2)</a:t>
            </a:r>
            <a:r>
              <a:rPr lang="en-US" sz="2200"/>
              <a:t>. </a:t>
            </a:r>
            <a:endParaRPr lang="en-US" sz="2200" i="1">
              <a:cs typeface="Calibri"/>
            </a:endParaRPr>
          </a:p>
          <a:p>
            <a:pPr lvl="1">
              <a:buFont typeface="Wingdings" panose="05000000000000000000" pitchFamily="2" charset="2"/>
              <a:buChar char="ü"/>
            </a:pPr>
            <a:r>
              <a:rPr lang="en-US" sz="2200"/>
              <a:t>The contractor will complete a physical count by printing </a:t>
            </a:r>
            <a:r>
              <a:rPr lang="en-US" sz="2200" b="1"/>
              <a:t>two </a:t>
            </a:r>
            <a:r>
              <a:rPr lang="en-US" sz="2200"/>
              <a:t>Stock Reconciliation Reports, one with quantities and one without </a:t>
            </a:r>
            <a:r>
              <a:rPr lang="en-US" sz="2200" b="1"/>
              <a:t>(Paragraph D.2.a).</a:t>
            </a:r>
            <a:endParaRPr lang="en-US" sz="2200" b="1">
              <a:ea typeface="Calibri"/>
              <a:cs typeface="Calibri"/>
            </a:endParaRPr>
          </a:p>
          <a:p>
            <a:pPr marL="457200" lvl="1" indent="0">
              <a:buNone/>
            </a:pPr>
            <a:endParaRPr lang="en-US" sz="2200"/>
          </a:p>
          <a:p>
            <a:endParaRPr lang="en-US" sz="7200" b="1">
              <a:solidFill>
                <a:srgbClr val="002060"/>
              </a:solidFill>
              <a:cs typeface="Arial" panose="020B0604020202020204" pitchFamily="34" charset="0"/>
            </a:endParaRPr>
          </a:p>
          <a:p>
            <a:endParaRPr lang="en-US" sz="7200" b="1">
              <a:solidFill>
                <a:srgbClr val="002060"/>
              </a:solidFill>
              <a:cs typeface="Arial" panose="020B0604020202020204" pitchFamily="34" charset="0"/>
            </a:endParaRPr>
          </a:p>
          <a:p>
            <a:endParaRPr lang="en-US" sz="7200">
              <a:solidFill>
                <a:srgbClr val="002060"/>
              </a:solidFill>
              <a:cs typeface="Arial" panose="020B0604020202020204" pitchFamily="34" charset="0"/>
            </a:endParaRPr>
          </a:p>
          <a:p>
            <a:endParaRPr lang="en-US" sz="7200" b="1">
              <a:solidFill>
                <a:srgbClr val="002060"/>
              </a:solidFill>
            </a:endParaRPr>
          </a:p>
          <a:p>
            <a:pPr marL="0" indent="0">
              <a:buNone/>
            </a:pPr>
            <a:endParaRPr lang="en-US" sz="7200"/>
          </a:p>
          <a:p>
            <a:pPr marL="0" indent="0">
              <a:buNone/>
            </a:pPr>
            <a:endParaRPr lang="en-US" sz="7200"/>
          </a:p>
        </p:txBody>
      </p:sp>
      <p:pic>
        <p:nvPicPr>
          <p:cNvPr id="9" name="Picture 8">
            <a:extLst>
              <a:ext uri="{FF2B5EF4-FFF2-40B4-BE49-F238E27FC236}">
                <a16:creationId xmlns:a16="http://schemas.microsoft.com/office/drawing/2014/main" id="{721D5A25-9D1B-979B-D4B5-C2135E83C7B5}"/>
              </a:ext>
            </a:extLst>
          </p:cNvPr>
          <p:cNvPicPr>
            <a:picLocks noChangeAspect="1"/>
          </p:cNvPicPr>
          <p:nvPr/>
        </p:nvPicPr>
        <p:blipFill>
          <a:blip r:embed="rId3"/>
          <a:stretch>
            <a:fillRect/>
          </a:stretch>
        </p:blipFill>
        <p:spPr>
          <a:xfrm>
            <a:off x="1533440" y="5111496"/>
            <a:ext cx="9144000" cy="1350738"/>
          </a:xfrm>
          <a:prstGeom prst="rect">
            <a:avLst/>
          </a:prstGeom>
        </p:spPr>
      </p:pic>
    </p:spTree>
    <p:extLst>
      <p:ext uri="{BB962C8B-B14F-4D97-AF65-F5344CB8AC3E}">
        <p14:creationId xmlns:p14="http://schemas.microsoft.com/office/powerpoint/2010/main" val="3016219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2B0CA-C8AA-DEE3-334C-CF076C3C80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3A135AA-D3DE-C0FB-C1E9-51ADAC93DBC0}"/>
              </a:ext>
            </a:extLst>
          </p:cNvPr>
          <p:cNvSpPr txBox="1"/>
          <p:nvPr/>
        </p:nvSpPr>
        <p:spPr>
          <a:xfrm>
            <a:off x="4028832" y="462096"/>
            <a:ext cx="6639169" cy="646331"/>
          </a:xfrm>
          <a:prstGeom prst="rect">
            <a:avLst/>
          </a:prstGeom>
          <a:noFill/>
        </p:spPr>
        <p:txBody>
          <a:bodyPr wrap="square" lIns="91440" tIns="45720" rIns="91440" bIns="45720" rtlCol="0" anchor="b">
            <a:spAutoFit/>
          </a:bodyPr>
          <a:lstStyle/>
          <a:p>
            <a:pPr algn="r"/>
            <a:r>
              <a:rPr lang="en-US" sz="3600" b="1">
                <a:solidFill>
                  <a:srgbClr val="FFFFFF"/>
                </a:solidFill>
              </a:rPr>
              <a:t>POP QUIZ</a:t>
            </a:r>
            <a:endParaRPr lang="en-US" sz="3600" b="1">
              <a:solidFill>
                <a:srgbClr val="FFFFFF"/>
              </a:solidFill>
              <a:latin typeface="Calibri"/>
              <a:ea typeface="+mj-ea"/>
              <a:cs typeface="Calibri"/>
            </a:endParaRPr>
          </a:p>
        </p:txBody>
      </p:sp>
      <p:sp>
        <p:nvSpPr>
          <p:cNvPr id="3" name="TextBox 2">
            <a:extLst>
              <a:ext uri="{FF2B5EF4-FFF2-40B4-BE49-F238E27FC236}">
                <a16:creationId xmlns:a16="http://schemas.microsoft.com/office/drawing/2014/main" id="{BA831352-8BC1-C6EE-5393-3460C8415AB4}"/>
              </a:ext>
            </a:extLst>
          </p:cNvPr>
          <p:cNvSpPr txBox="1"/>
          <p:nvPr/>
        </p:nvSpPr>
        <p:spPr>
          <a:xfrm>
            <a:off x="921360" y="1297857"/>
            <a:ext cx="9741877" cy="461665"/>
          </a:xfrm>
          <a:prstGeom prst="rect">
            <a:avLst/>
          </a:prstGeom>
          <a:noFill/>
        </p:spPr>
        <p:txBody>
          <a:bodyPr wrap="square" lIns="91440" tIns="45720" rIns="91440" bIns="45720" rtlCol="0" anchor="t">
            <a:spAutoFit/>
          </a:bodyPr>
          <a:lstStyle/>
          <a:p>
            <a:pPr marL="461645" lvl="2" algn="ctr"/>
            <a:r>
              <a:rPr lang="en-US" sz="2400" b="1">
                <a:cs typeface="Calibri"/>
              </a:rPr>
              <a:t>Which Condition Codes need to be submitted with your RIC?</a:t>
            </a:r>
          </a:p>
        </p:txBody>
      </p:sp>
      <p:sp>
        <p:nvSpPr>
          <p:cNvPr id="25" name="TextBox 24">
            <a:extLst>
              <a:ext uri="{FF2B5EF4-FFF2-40B4-BE49-F238E27FC236}">
                <a16:creationId xmlns:a16="http://schemas.microsoft.com/office/drawing/2014/main" id="{6FFE60D9-F1FF-000A-D4A3-A1564F790122}"/>
              </a:ext>
            </a:extLst>
          </p:cNvPr>
          <p:cNvSpPr txBox="1"/>
          <p:nvPr/>
        </p:nvSpPr>
        <p:spPr>
          <a:xfrm>
            <a:off x="2463260" y="3402374"/>
            <a:ext cx="475917" cy="369332"/>
          </a:xfrm>
          <a:prstGeom prst="rect">
            <a:avLst/>
          </a:prstGeom>
          <a:noFill/>
        </p:spPr>
        <p:txBody>
          <a:bodyPr wrap="square" rtlCol="0">
            <a:spAutoFit/>
          </a:bodyPr>
          <a:lstStyle/>
          <a:p>
            <a:r>
              <a:rPr lang="en-US" sz="1800"/>
              <a:t>.</a:t>
            </a:r>
          </a:p>
        </p:txBody>
      </p:sp>
      <p:sp>
        <p:nvSpPr>
          <p:cNvPr id="32" name="Star: 5 Points 31">
            <a:extLst>
              <a:ext uri="{FF2B5EF4-FFF2-40B4-BE49-F238E27FC236}">
                <a16:creationId xmlns:a16="http://schemas.microsoft.com/office/drawing/2014/main" id="{DC561581-DADD-9251-F25A-13CA682F8BD0}"/>
              </a:ext>
            </a:extLst>
          </p:cNvPr>
          <p:cNvSpPr/>
          <p:nvPr/>
        </p:nvSpPr>
        <p:spPr>
          <a:xfrm>
            <a:off x="1783640" y="1759521"/>
            <a:ext cx="8615191" cy="5015852"/>
          </a:xfrm>
          <a:prstGeom prst="star5">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3000" b="1" u="sng">
                <a:solidFill>
                  <a:sysClr val="windowText" lastClr="000000"/>
                </a:solidFill>
              </a:rPr>
              <a:t>ALL</a:t>
            </a:r>
            <a:r>
              <a:rPr lang="en-US" sz="3000" b="1">
                <a:solidFill>
                  <a:sysClr val="windowText" lastClr="000000"/>
                </a:solidFill>
              </a:rPr>
              <a:t> CONDITION CODES REPORTED UNDER THE RIC!</a:t>
            </a:r>
            <a:endParaRPr lang="en-US" sz="3000" b="1">
              <a:solidFill>
                <a:sysClr val="windowText" lastClr="000000"/>
              </a:solidFill>
              <a:cs typeface="Arial"/>
            </a:endParaRPr>
          </a:p>
        </p:txBody>
      </p:sp>
    </p:spTree>
    <p:extLst>
      <p:ext uri="{BB962C8B-B14F-4D97-AF65-F5344CB8AC3E}">
        <p14:creationId xmlns:p14="http://schemas.microsoft.com/office/powerpoint/2010/main" val="80013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EC075-D686-C42B-8C04-AE582E1430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371E566-9ABB-3311-212E-A873BD375A43}"/>
              </a:ext>
            </a:extLst>
          </p:cNvPr>
          <p:cNvSpPr txBox="1"/>
          <p:nvPr/>
        </p:nvSpPr>
        <p:spPr>
          <a:xfrm>
            <a:off x="4028832" y="462096"/>
            <a:ext cx="6639169" cy="646331"/>
          </a:xfrm>
          <a:prstGeom prst="rect">
            <a:avLst/>
          </a:prstGeom>
          <a:noFill/>
        </p:spPr>
        <p:txBody>
          <a:bodyPr wrap="square" lIns="91440" tIns="45720" rIns="91440" bIns="45720" rtlCol="0" anchor="b">
            <a:spAutoFit/>
          </a:bodyPr>
          <a:lstStyle/>
          <a:p>
            <a:pPr algn="r"/>
            <a:r>
              <a:rPr lang="en-US" sz="3600" b="1">
                <a:solidFill>
                  <a:srgbClr val="FFFFFF"/>
                </a:solidFill>
              </a:rPr>
              <a:t>POP QUIZ</a:t>
            </a:r>
            <a:endParaRPr lang="en-US" sz="3600" b="1">
              <a:solidFill>
                <a:srgbClr val="FFFFFF"/>
              </a:solidFill>
              <a:latin typeface="Calibri"/>
              <a:ea typeface="+mj-ea"/>
              <a:cs typeface="Calibri"/>
            </a:endParaRPr>
          </a:p>
        </p:txBody>
      </p:sp>
      <p:sp>
        <p:nvSpPr>
          <p:cNvPr id="3" name="TextBox 2">
            <a:extLst>
              <a:ext uri="{FF2B5EF4-FFF2-40B4-BE49-F238E27FC236}">
                <a16:creationId xmlns:a16="http://schemas.microsoft.com/office/drawing/2014/main" id="{FF3AEEAB-80C9-A848-E480-D67A7D75FFAC}"/>
              </a:ext>
            </a:extLst>
          </p:cNvPr>
          <p:cNvSpPr txBox="1"/>
          <p:nvPr/>
        </p:nvSpPr>
        <p:spPr>
          <a:xfrm>
            <a:off x="815852" y="1297857"/>
            <a:ext cx="9847385" cy="461665"/>
          </a:xfrm>
          <a:prstGeom prst="rect">
            <a:avLst/>
          </a:prstGeom>
          <a:noFill/>
        </p:spPr>
        <p:txBody>
          <a:bodyPr wrap="square" lIns="91440" tIns="45720" rIns="91440" bIns="45720" rtlCol="0" anchor="t">
            <a:spAutoFit/>
          </a:bodyPr>
          <a:lstStyle/>
          <a:p>
            <a:pPr marL="461645" lvl="2" algn="ctr"/>
            <a:r>
              <a:rPr lang="en-US" sz="2400" b="1">
                <a:cs typeface="Calibri"/>
              </a:rPr>
              <a:t>How many W2W submissions are required for a RIC each FY?</a:t>
            </a:r>
          </a:p>
        </p:txBody>
      </p:sp>
      <p:sp>
        <p:nvSpPr>
          <p:cNvPr id="25" name="TextBox 24">
            <a:extLst>
              <a:ext uri="{FF2B5EF4-FFF2-40B4-BE49-F238E27FC236}">
                <a16:creationId xmlns:a16="http://schemas.microsoft.com/office/drawing/2014/main" id="{00E61541-67C4-DBC0-0C28-BAB10AFDFC89}"/>
              </a:ext>
            </a:extLst>
          </p:cNvPr>
          <p:cNvSpPr txBox="1"/>
          <p:nvPr/>
        </p:nvSpPr>
        <p:spPr>
          <a:xfrm>
            <a:off x="2463260" y="3402374"/>
            <a:ext cx="475917" cy="369332"/>
          </a:xfrm>
          <a:prstGeom prst="rect">
            <a:avLst/>
          </a:prstGeom>
          <a:noFill/>
        </p:spPr>
        <p:txBody>
          <a:bodyPr wrap="square" rtlCol="0">
            <a:spAutoFit/>
          </a:bodyPr>
          <a:lstStyle/>
          <a:p>
            <a:r>
              <a:rPr lang="en-US" sz="1800"/>
              <a:t>.</a:t>
            </a:r>
          </a:p>
        </p:txBody>
      </p:sp>
      <p:sp>
        <p:nvSpPr>
          <p:cNvPr id="32" name="Star: 5 Points 31">
            <a:extLst>
              <a:ext uri="{FF2B5EF4-FFF2-40B4-BE49-F238E27FC236}">
                <a16:creationId xmlns:a16="http://schemas.microsoft.com/office/drawing/2014/main" id="{93A832A4-DD89-AEAB-C182-229F22EF2036}"/>
              </a:ext>
            </a:extLst>
          </p:cNvPr>
          <p:cNvSpPr/>
          <p:nvPr/>
        </p:nvSpPr>
        <p:spPr>
          <a:xfrm>
            <a:off x="1244379" y="1759521"/>
            <a:ext cx="9154452" cy="5015852"/>
          </a:xfrm>
          <a:prstGeom prst="star5">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500" b="1" u="sng">
                <a:solidFill>
                  <a:sysClr val="windowText" lastClr="000000"/>
                </a:solidFill>
              </a:rPr>
              <a:t>ONE</a:t>
            </a:r>
            <a:endParaRPr lang="en-US" sz="3200" b="1" u="sng">
              <a:solidFill>
                <a:sysClr val="windowText" lastClr="000000"/>
              </a:solidFill>
            </a:endParaRPr>
          </a:p>
        </p:txBody>
      </p:sp>
    </p:spTree>
    <p:extLst>
      <p:ext uri="{BB962C8B-B14F-4D97-AF65-F5344CB8AC3E}">
        <p14:creationId xmlns:p14="http://schemas.microsoft.com/office/powerpoint/2010/main" val="184169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1CA2B-948E-F495-7DC8-E7B8F8C66A2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E9FE33B-A7D1-E1BC-C7C7-97EEFDE588FF}"/>
              </a:ext>
            </a:extLst>
          </p:cNvPr>
          <p:cNvSpPr txBox="1"/>
          <p:nvPr/>
        </p:nvSpPr>
        <p:spPr>
          <a:xfrm>
            <a:off x="4028832" y="462096"/>
            <a:ext cx="6639169" cy="646331"/>
          </a:xfrm>
          <a:prstGeom prst="rect">
            <a:avLst/>
          </a:prstGeom>
          <a:noFill/>
        </p:spPr>
        <p:txBody>
          <a:bodyPr wrap="square" lIns="91440" tIns="45720" rIns="91440" bIns="45720" rtlCol="0" anchor="b">
            <a:spAutoFit/>
          </a:bodyPr>
          <a:lstStyle/>
          <a:p>
            <a:pPr algn="r"/>
            <a:r>
              <a:rPr lang="en-US" sz="3600" b="1">
                <a:solidFill>
                  <a:srgbClr val="FFFFFF"/>
                </a:solidFill>
              </a:rPr>
              <a:t>POP QUIZ</a:t>
            </a:r>
            <a:endParaRPr lang="en-US" sz="3600" b="1">
              <a:solidFill>
                <a:srgbClr val="FFFFFF"/>
              </a:solidFill>
              <a:latin typeface="Calibri"/>
              <a:ea typeface="+mj-ea"/>
              <a:cs typeface="Calibri"/>
            </a:endParaRPr>
          </a:p>
        </p:txBody>
      </p:sp>
      <p:sp>
        <p:nvSpPr>
          <p:cNvPr id="3" name="TextBox 2">
            <a:extLst>
              <a:ext uri="{FF2B5EF4-FFF2-40B4-BE49-F238E27FC236}">
                <a16:creationId xmlns:a16="http://schemas.microsoft.com/office/drawing/2014/main" id="{E2541640-D458-B48F-5E7E-047ADFCEF775}"/>
              </a:ext>
            </a:extLst>
          </p:cNvPr>
          <p:cNvSpPr txBox="1"/>
          <p:nvPr/>
        </p:nvSpPr>
        <p:spPr>
          <a:xfrm>
            <a:off x="452436" y="1297857"/>
            <a:ext cx="10210801" cy="461665"/>
          </a:xfrm>
          <a:prstGeom prst="rect">
            <a:avLst/>
          </a:prstGeom>
          <a:noFill/>
        </p:spPr>
        <p:txBody>
          <a:bodyPr wrap="square" lIns="91440" tIns="45720" rIns="91440" bIns="45720" rtlCol="0" anchor="t">
            <a:spAutoFit/>
          </a:bodyPr>
          <a:lstStyle/>
          <a:p>
            <a:pPr marL="461645" lvl="2" algn="ctr"/>
            <a:r>
              <a:rPr lang="en-US" sz="2400" b="1">
                <a:cs typeface="Calibri"/>
              </a:rPr>
              <a:t>When should you start the physical count and submit for FY27?</a:t>
            </a:r>
          </a:p>
        </p:txBody>
      </p:sp>
      <p:sp>
        <p:nvSpPr>
          <p:cNvPr id="25" name="TextBox 24">
            <a:extLst>
              <a:ext uri="{FF2B5EF4-FFF2-40B4-BE49-F238E27FC236}">
                <a16:creationId xmlns:a16="http://schemas.microsoft.com/office/drawing/2014/main" id="{9352B362-DCBB-7156-5A1A-6695F4CFF4C6}"/>
              </a:ext>
            </a:extLst>
          </p:cNvPr>
          <p:cNvSpPr txBox="1"/>
          <p:nvPr/>
        </p:nvSpPr>
        <p:spPr>
          <a:xfrm>
            <a:off x="2463260" y="3402374"/>
            <a:ext cx="475917" cy="369332"/>
          </a:xfrm>
          <a:prstGeom prst="rect">
            <a:avLst/>
          </a:prstGeom>
          <a:noFill/>
        </p:spPr>
        <p:txBody>
          <a:bodyPr wrap="square" rtlCol="0">
            <a:spAutoFit/>
          </a:bodyPr>
          <a:lstStyle/>
          <a:p>
            <a:r>
              <a:rPr lang="en-US" sz="1800"/>
              <a:t>.</a:t>
            </a:r>
          </a:p>
        </p:txBody>
      </p:sp>
      <p:sp>
        <p:nvSpPr>
          <p:cNvPr id="32" name="Star: 5 Points 31">
            <a:extLst>
              <a:ext uri="{FF2B5EF4-FFF2-40B4-BE49-F238E27FC236}">
                <a16:creationId xmlns:a16="http://schemas.microsoft.com/office/drawing/2014/main" id="{5AFBE003-6A7B-6C47-FA09-DD47085C42BA}"/>
              </a:ext>
            </a:extLst>
          </p:cNvPr>
          <p:cNvSpPr/>
          <p:nvPr/>
        </p:nvSpPr>
        <p:spPr>
          <a:xfrm>
            <a:off x="1783640" y="1759521"/>
            <a:ext cx="8615191" cy="5015852"/>
          </a:xfrm>
          <a:prstGeom prst="star5">
            <a:avLst/>
          </a:prstGeom>
          <a:solidFill>
            <a:srgbClr val="FFFF00"/>
          </a:solid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a:solidFill>
                  <a:sysClr val="windowText" lastClr="000000"/>
                </a:solidFill>
              </a:rPr>
              <a:t>AS SOON AS POSSIBLE STARTING OCTOBER 1</a:t>
            </a:r>
            <a:r>
              <a:rPr lang="en-US" sz="3200" b="1" baseline="30000">
                <a:solidFill>
                  <a:sysClr val="windowText" lastClr="000000"/>
                </a:solidFill>
              </a:rPr>
              <a:t>ST</a:t>
            </a:r>
            <a:r>
              <a:rPr lang="en-US" sz="3200" b="1">
                <a:solidFill>
                  <a:sysClr val="windowText" lastClr="000000"/>
                </a:solidFill>
              </a:rPr>
              <a:t>!!</a:t>
            </a:r>
          </a:p>
        </p:txBody>
      </p:sp>
    </p:spTree>
    <p:extLst>
      <p:ext uri="{BB962C8B-B14F-4D97-AF65-F5344CB8AC3E}">
        <p14:creationId xmlns:p14="http://schemas.microsoft.com/office/powerpoint/2010/main" val="733385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FED531-CA42-EA96-63A4-8EC650A56CF8}"/>
              </a:ext>
            </a:extLst>
          </p:cNvPr>
          <p:cNvSpPr txBox="1"/>
          <p:nvPr/>
        </p:nvSpPr>
        <p:spPr>
          <a:xfrm>
            <a:off x="3981956" y="-1"/>
            <a:ext cx="668604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600" b="1">
                <a:solidFill>
                  <a:srgbClr val="FFFFFF"/>
                </a:solidFill>
                <a:cs typeface="Calibri"/>
              </a:rPr>
              <a:t>Questions?</a:t>
            </a:r>
            <a:endParaRPr lang="en-US" sz="6600" b="1">
              <a:solidFill>
                <a:srgbClr val="FFFFFF"/>
              </a:solidFill>
            </a:endParaRPr>
          </a:p>
        </p:txBody>
      </p:sp>
      <p:pic>
        <p:nvPicPr>
          <p:cNvPr id="3" name="Graphic 2" descr="Question Mark with solid fill">
            <a:extLst>
              <a:ext uri="{FF2B5EF4-FFF2-40B4-BE49-F238E27FC236}">
                <a16:creationId xmlns:a16="http://schemas.microsoft.com/office/drawing/2014/main" id="{8CEC885B-21E0-08F3-4109-49A5E20C5D7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431170" y="1110633"/>
            <a:ext cx="5273544" cy="3433936"/>
          </a:xfrm>
          <a:prstGeom prst="rect">
            <a:avLst/>
          </a:prstGeom>
        </p:spPr>
      </p:pic>
      <p:sp>
        <p:nvSpPr>
          <p:cNvPr id="4" name="TextBox 3">
            <a:extLst>
              <a:ext uri="{FF2B5EF4-FFF2-40B4-BE49-F238E27FC236}">
                <a16:creationId xmlns:a16="http://schemas.microsoft.com/office/drawing/2014/main" id="{B694893D-067E-7900-1D12-1D85BFA4F8AA}"/>
              </a:ext>
            </a:extLst>
          </p:cNvPr>
          <p:cNvSpPr txBox="1"/>
          <p:nvPr/>
        </p:nvSpPr>
        <p:spPr>
          <a:xfrm>
            <a:off x="1031631" y="3828992"/>
            <a:ext cx="9144000" cy="284693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300" b="1">
                <a:cs typeface="Calibri"/>
              </a:rPr>
              <a:t>W2W POCs:</a:t>
            </a:r>
          </a:p>
          <a:p>
            <a:r>
              <a:rPr lang="en-US" sz="2300">
                <a:hlinkClick r:id="rId3"/>
              </a:rPr>
              <a:t>usn.mechanicsburg.navsupwssmech.mbx.cav-w2w-inventory@us.navy.mil</a:t>
            </a:r>
            <a:endParaRPr lang="en-US" sz="2300"/>
          </a:p>
          <a:p>
            <a:endParaRPr lang="en-US" sz="2300">
              <a:ea typeface="+mn-lt"/>
              <a:cs typeface="+mn-lt"/>
            </a:endParaRPr>
          </a:p>
          <a:p>
            <a:r>
              <a:rPr lang="en-US" sz="2300">
                <a:ea typeface="+mn-lt"/>
                <a:cs typeface="+mn-lt"/>
                <a:hlinkClick r:id="rId4"/>
              </a:rPr>
              <a:t>benjamin.j.beddis.civ@us.navy.mil</a:t>
            </a:r>
            <a:r>
              <a:rPr lang="en-US" sz="2300">
                <a:ea typeface="+mn-lt"/>
                <a:cs typeface="+mn-lt"/>
              </a:rPr>
              <a:t> (PHIL)</a:t>
            </a:r>
          </a:p>
          <a:p>
            <a:r>
              <a:rPr lang="en-US" sz="2300" u="sng">
                <a:hlinkClick r:id="rId5"/>
              </a:rPr>
              <a:t>james.p.bradley48.civ@us.navy.mil</a:t>
            </a:r>
            <a:r>
              <a:rPr lang="en-US" sz="2300"/>
              <a:t> (PHIL)</a:t>
            </a:r>
          </a:p>
          <a:p>
            <a:r>
              <a:rPr lang="en-US" sz="2300">
                <a:ea typeface="+mn-lt"/>
                <a:cs typeface="+mn-lt"/>
                <a:hlinkClick r:id="rId6"/>
              </a:rPr>
              <a:t>amy.s.rivera.civ@us.navy.mil</a:t>
            </a:r>
            <a:r>
              <a:rPr lang="en-US" sz="2300">
                <a:ea typeface="+mn-lt"/>
                <a:cs typeface="+mn-lt"/>
              </a:rPr>
              <a:t> (MECH)</a:t>
            </a:r>
          </a:p>
          <a:p>
            <a:r>
              <a:rPr lang="en-US" sz="2300" u="sng">
                <a:hlinkClick r:id="rId7"/>
              </a:rPr>
              <a:t>lauren.r.evans10.civ@us.navy.mil</a:t>
            </a:r>
            <a:r>
              <a:rPr lang="en-US" sz="2300"/>
              <a:t> (MECH)</a:t>
            </a:r>
          </a:p>
          <a:p>
            <a:endParaRPr lang="en-US" sz="1800">
              <a:cs typeface="Calibri"/>
            </a:endParaRPr>
          </a:p>
        </p:txBody>
      </p:sp>
    </p:spTree>
    <p:extLst>
      <p:ext uri="{BB962C8B-B14F-4D97-AF65-F5344CB8AC3E}">
        <p14:creationId xmlns:p14="http://schemas.microsoft.com/office/powerpoint/2010/main" val="38592200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35E33-4CE0-5B18-5F21-F8C50D0B30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59E3D31-575F-67C7-6F87-5A908ACBACD2}"/>
              </a:ext>
            </a:extLst>
          </p:cNvPr>
          <p:cNvSpPr txBox="1"/>
          <p:nvPr/>
        </p:nvSpPr>
        <p:spPr>
          <a:xfrm>
            <a:off x="5471134" y="498358"/>
            <a:ext cx="6717064" cy="646331"/>
          </a:xfrm>
          <a:prstGeom prst="rect">
            <a:avLst/>
          </a:prstGeom>
          <a:noFill/>
        </p:spPr>
        <p:txBody>
          <a:bodyPr wrap="square" lIns="91440" tIns="45720" rIns="91440" bIns="45720" rtlCol="0" anchor="t">
            <a:spAutoFit/>
          </a:bodyPr>
          <a:lstStyle/>
          <a:p>
            <a:pPr algn="r"/>
            <a:r>
              <a:rPr lang="en-US" sz="3600" b="1">
                <a:solidFill>
                  <a:srgbClr val="FFFFFF"/>
                </a:solidFill>
                <a:cs typeface="Calibri"/>
              </a:rPr>
              <a:t>Wall-to-Wall (W2W) Process</a:t>
            </a:r>
            <a:endParaRPr lang="en-US" sz="4400" b="1">
              <a:solidFill>
                <a:srgbClr val="FFFFFF"/>
              </a:solidFill>
              <a:latin typeface="+mj-lt"/>
              <a:ea typeface="+mj-ea"/>
              <a:cs typeface="+mj-cs"/>
            </a:endParaRPr>
          </a:p>
        </p:txBody>
      </p:sp>
      <p:sp>
        <p:nvSpPr>
          <p:cNvPr id="4" name="Rectangle 3">
            <a:extLst>
              <a:ext uri="{FF2B5EF4-FFF2-40B4-BE49-F238E27FC236}">
                <a16:creationId xmlns:a16="http://schemas.microsoft.com/office/drawing/2014/main" id="{D1CC06AA-B995-B981-BB5E-C27CE06A7054}"/>
              </a:ext>
            </a:extLst>
          </p:cNvPr>
          <p:cNvSpPr/>
          <p:nvPr/>
        </p:nvSpPr>
        <p:spPr>
          <a:xfrm>
            <a:off x="1524000" y="1382205"/>
            <a:ext cx="8989764" cy="5447645"/>
          </a:xfrm>
          <a:prstGeom prst="rect">
            <a:avLst/>
          </a:prstGeom>
        </p:spPr>
        <p:txBody>
          <a:bodyPr wrap="square" lIns="91440" tIns="45720" rIns="91440" bIns="45720" anchor="t">
            <a:spAutoFit/>
          </a:bodyPr>
          <a:lstStyle/>
          <a:p>
            <a:pPr marL="342900" indent="-342900">
              <a:buFont typeface="Wingdings" panose="05000000000000000000" pitchFamily="2" charset="2"/>
              <a:buChar char="ü"/>
            </a:pPr>
            <a:r>
              <a:rPr lang="en-US" sz="2200"/>
              <a:t>The W2W requirement is a </a:t>
            </a:r>
            <a:r>
              <a:rPr lang="en-US" sz="2200" b="1" u="sng"/>
              <a:t>physical</a:t>
            </a:r>
            <a:r>
              <a:rPr lang="en-US" sz="2200"/>
              <a:t> inventory count of </a:t>
            </a:r>
            <a:r>
              <a:rPr lang="en-US" sz="2200" b="1" u="sng"/>
              <a:t>all</a:t>
            </a:r>
            <a:r>
              <a:rPr lang="en-US" sz="2200"/>
              <a:t> Navy Working Capital Fund (NWCF) assets.</a:t>
            </a:r>
          </a:p>
          <a:p>
            <a:pPr marL="342900" indent="-342900">
              <a:buFont typeface="Wingdings" panose="05000000000000000000" pitchFamily="2" charset="2"/>
              <a:buChar char="ü"/>
            </a:pPr>
            <a:endParaRPr lang="en-US" sz="2200" b="1">
              <a:highlight>
                <a:srgbClr val="FFFF00"/>
              </a:highlight>
              <a:cs typeface="Calibri" panose="020F0502020204030204"/>
            </a:endParaRPr>
          </a:p>
          <a:p>
            <a:pPr marL="342900" indent="-342900">
              <a:buFont typeface="Wingdings" panose="05000000000000000000" pitchFamily="2" charset="2"/>
              <a:buChar char="ü"/>
            </a:pPr>
            <a:r>
              <a:rPr lang="en-US" sz="2200">
                <a:cs typeface="Calibri" panose="020F0502020204030204"/>
              </a:rPr>
              <a:t>Count </a:t>
            </a:r>
            <a:r>
              <a:rPr lang="en-US" sz="2200" b="1" u="sng">
                <a:cs typeface="Calibri" panose="020F0502020204030204"/>
              </a:rPr>
              <a:t>everything</a:t>
            </a:r>
            <a:r>
              <a:rPr lang="en-US" sz="2200">
                <a:cs typeface="Calibri" panose="020F0502020204030204"/>
              </a:rPr>
              <a:t> under the assigned RIC!</a:t>
            </a:r>
          </a:p>
          <a:p>
            <a:pPr marL="800100" lvl="1" indent="-342900">
              <a:buFont typeface="Wingdings" panose="05000000000000000000" pitchFamily="2" charset="2"/>
              <a:buChar char="ü"/>
            </a:pPr>
            <a:r>
              <a:rPr lang="en-US" sz="2200">
                <a:cs typeface="Calibri" panose="020F0502020204030204"/>
              </a:rPr>
              <a:t>If NWCF are located at multiple locations, they </a:t>
            </a:r>
            <a:r>
              <a:rPr lang="en-US" sz="2200" b="1" u="sng">
                <a:cs typeface="Calibri" panose="020F0502020204030204"/>
              </a:rPr>
              <a:t>MUST</a:t>
            </a:r>
            <a:r>
              <a:rPr lang="en-US" sz="2200">
                <a:cs typeface="Calibri" panose="020F0502020204030204"/>
              </a:rPr>
              <a:t> be counted.</a:t>
            </a:r>
          </a:p>
          <a:p>
            <a:pPr marL="800100" lvl="1" indent="-342900">
              <a:buFont typeface="Wingdings" panose="05000000000000000000" pitchFamily="2" charset="2"/>
              <a:buChar char="ü"/>
            </a:pPr>
            <a:r>
              <a:rPr lang="en-US" sz="2200" b="1" u="sng"/>
              <a:t>Coordination</a:t>
            </a:r>
            <a:r>
              <a:rPr lang="en-US" sz="2200"/>
              <a:t> between locations and programs is vital for the most accurate W2W submission.</a:t>
            </a:r>
          </a:p>
          <a:p>
            <a:endParaRPr lang="en-US" sz="2200">
              <a:cs typeface="Calibri" panose="020F0502020204030204"/>
            </a:endParaRPr>
          </a:p>
          <a:p>
            <a:pPr marL="342900" indent="-342900">
              <a:buFont typeface="Wingdings" panose="05000000000000000000" pitchFamily="2" charset="2"/>
              <a:buChar char="ü"/>
            </a:pPr>
            <a:r>
              <a:rPr lang="en-US" sz="2200"/>
              <a:t>Contractors are required to complete a NIIN and condition code in one day </a:t>
            </a:r>
            <a:r>
              <a:rPr lang="en-US" sz="2200" b="1"/>
              <a:t>(Paragraph D.2.a.)</a:t>
            </a:r>
            <a:r>
              <a:rPr lang="en-US" sz="2200"/>
              <a:t>.</a:t>
            </a:r>
          </a:p>
          <a:p>
            <a:pPr marL="342900" indent="-342900">
              <a:buFont typeface="Wingdings" panose="05000000000000000000" pitchFamily="2" charset="2"/>
              <a:buChar char="ü"/>
            </a:pPr>
            <a:endParaRPr lang="en-US" sz="2200">
              <a:cs typeface="Calibri"/>
            </a:endParaRPr>
          </a:p>
          <a:p>
            <a:pPr marL="342900" indent="-342900">
              <a:buFont typeface="Wingdings" panose="05000000000000000000" pitchFamily="2" charset="2"/>
              <a:buChar char="ü"/>
            </a:pPr>
            <a:r>
              <a:rPr lang="en-US" sz="2200">
                <a:cs typeface="Calibri"/>
              </a:rPr>
              <a:t>The process is vital for NAVSUP’s inventory management and accountability of all NWCF among the commercial vendors. </a:t>
            </a:r>
          </a:p>
          <a:p>
            <a:pPr marL="342900" indent="-342900">
              <a:buFont typeface="Wingdings" panose="05000000000000000000" pitchFamily="2" charset="2"/>
              <a:buChar char="ü"/>
            </a:pPr>
            <a:endParaRPr lang="en-US" sz="2200">
              <a:cs typeface="Calibri"/>
            </a:endParaRPr>
          </a:p>
          <a:p>
            <a:endParaRPr lang="en-US" sz="1800"/>
          </a:p>
          <a:p>
            <a:pPr marL="342900" indent="-342900">
              <a:buFont typeface="Wingdings" panose="05000000000000000000" pitchFamily="2" charset="2"/>
              <a:buChar char="ü"/>
            </a:pPr>
            <a:endParaRPr lang="en-US" sz="2200">
              <a:cs typeface="Calibri"/>
            </a:endParaRPr>
          </a:p>
        </p:txBody>
      </p:sp>
    </p:spTree>
    <p:extLst>
      <p:ext uri="{BB962C8B-B14F-4D97-AF65-F5344CB8AC3E}">
        <p14:creationId xmlns:p14="http://schemas.microsoft.com/office/powerpoint/2010/main" val="3523358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15E52-E0F3-2A18-CF41-8ED21806B1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4DF321-7086-623B-6E8A-B92E6166A27D}"/>
              </a:ext>
            </a:extLst>
          </p:cNvPr>
          <p:cNvSpPr txBox="1"/>
          <p:nvPr/>
        </p:nvSpPr>
        <p:spPr>
          <a:xfrm>
            <a:off x="5339503" y="430672"/>
            <a:ext cx="6717064" cy="646331"/>
          </a:xfrm>
          <a:prstGeom prst="rect">
            <a:avLst/>
          </a:prstGeom>
          <a:noFill/>
        </p:spPr>
        <p:txBody>
          <a:bodyPr wrap="square" lIns="91440" tIns="45720" rIns="91440" bIns="45720" rtlCol="0" anchor="t">
            <a:spAutoFit/>
          </a:bodyPr>
          <a:lstStyle/>
          <a:p>
            <a:pPr algn="r"/>
            <a:r>
              <a:rPr lang="en-US" sz="3600" b="1">
                <a:solidFill>
                  <a:srgbClr val="FFFFFF"/>
                </a:solidFill>
                <a:cs typeface="Calibri"/>
              </a:rPr>
              <a:t>Wall-to-Wall (W2W) Process</a:t>
            </a:r>
            <a:endParaRPr lang="en-US" sz="4400" b="1">
              <a:solidFill>
                <a:srgbClr val="FFFFFF"/>
              </a:solidFill>
              <a:latin typeface="+mj-lt"/>
              <a:ea typeface="+mj-ea"/>
              <a:cs typeface="+mj-cs"/>
            </a:endParaRPr>
          </a:p>
        </p:txBody>
      </p:sp>
      <p:sp>
        <p:nvSpPr>
          <p:cNvPr id="4" name="Rectangle 3">
            <a:extLst>
              <a:ext uri="{FF2B5EF4-FFF2-40B4-BE49-F238E27FC236}">
                <a16:creationId xmlns:a16="http://schemas.microsoft.com/office/drawing/2014/main" id="{D42C9734-1333-907D-3164-3746845C3ECA}"/>
              </a:ext>
            </a:extLst>
          </p:cNvPr>
          <p:cNvSpPr/>
          <p:nvPr/>
        </p:nvSpPr>
        <p:spPr>
          <a:xfrm>
            <a:off x="1524000" y="1382204"/>
            <a:ext cx="8989764" cy="1107996"/>
          </a:xfrm>
          <a:prstGeom prst="rect">
            <a:avLst/>
          </a:prstGeom>
        </p:spPr>
        <p:txBody>
          <a:bodyPr wrap="square" lIns="91440" tIns="45720" rIns="91440" bIns="45720" anchor="t">
            <a:spAutoFit/>
          </a:bodyPr>
          <a:lstStyle/>
          <a:p>
            <a:pPr marL="342900" indent="-342900">
              <a:buFont typeface="Wingdings" panose="05000000000000000000" pitchFamily="2" charset="2"/>
              <a:buChar char="ü"/>
            </a:pPr>
            <a:r>
              <a:rPr lang="en-US" sz="2200" b="1">
                <a:cs typeface="Calibri"/>
              </a:rPr>
              <a:t>When can commercial vendors begin submitting for FY27?</a:t>
            </a:r>
          </a:p>
          <a:p>
            <a:pPr marL="800100" lvl="1" indent="-342900">
              <a:buFont typeface="Wingdings" panose="05000000000000000000" pitchFamily="2" charset="2"/>
              <a:buChar char="ü"/>
            </a:pPr>
            <a:r>
              <a:rPr lang="en-US" sz="2200">
                <a:cs typeface="Calibri"/>
              </a:rPr>
              <a:t>Physical count and submissions can begin the start of the Fiscal Year (October 1</a:t>
            </a:r>
            <a:r>
              <a:rPr lang="en-US" sz="2200" baseline="30000">
                <a:cs typeface="Calibri"/>
              </a:rPr>
              <a:t>st</a:t>
            </a:r>
            <a:r>
              <a:rPr lang="en-US" sz="2200">
                <a:cs typeface="Calibri"/>
              </a:rPr>
              <a:t>)</a:t>
            </a:r>
          </a:p>
        </p:txBody>
      </p:sp>
      <p:sp>
        <p:nvSpPr>
          <p:cNvPr id="3" name="Rectangle 2">
            <a:extLst>
              <a:ext uri="{FF2B5EF4-FFF2-40B4-BE49-F238E27FC236}">
                <a16:creationId xmlns:a16="http://schemas.microsoft.com/office/drawing/2014/main" id="{328A851B-6A0C-D19A-4C9C-25CDABBBA74D}"/>
              </a:ext>
            </a:extLst>
          </p:cNvPr>
          <p:cNvSpPr/>
          <p:nvPr/>
        </p:nvSpPr>
        <p:spPr>
          <a:xfrm>
            <a:off x="2464566" y="2506015"/>
            <a:ext cx="7484093" cy="830997"/>
          </a:xfrm>
          <a:prstGeom prst="rect">
            <a:avLst/>
          </a:prstGeom>
          <a:noFill/>
          <a:ln>
            <a:solidFill>
              <a:schemeClr val="tx1"/>
            </a:solidFill>
          </a:ln>
        </p:spPr>
        <p:txBody>
          <a:bodyPr wrap="square" lIns="91440" tIns="45720" rIns="91440" bIns="45720">
            <a:spAutoFit/>
          </a:bodyPr>
          <a:lstStyle/>
          <a:p>
            <a:pPr algn="ctr"/>
            <a:r>
              <a:rPr lang="en-US" sz="4800" b="0" cap="none" spc="0">
                <a:ln w="0"/>
                <a:solidFill>
                  <a:schemeClr val="tx1"/>
                </a:solidFill>
                <a:effectLst>
                  <a:outerShdw blurRad="38100" dist="19050" dir="2700000" algn="tl" rotWithShape="0">
                    <a:schemeClr val="dk1">
                      <a:alpha val="40000"/>
                    </a:schemeClr>
                  </a:outerShdw>
                </a:effectLst>
                <a:highlight>
                  <a:srgbClr val="FFFF00"/>
                </a:highlight>
              </a:rPr>
              <a:t>Complete the count AS</a:t>
            </a:r>
            <a:r>
              <a:rPr lang="en-US" sz="4800">
                <a:ln w="0"/>
                <a:effectLst>
                  <a:outerShdw blurRad="38100" dist="19050" dir="2700000" algn="tl" rotWithShape="0">
                    <a:schemeClr val="dk1">
                      <a:alpha val="40000"/>
                    </a:schemeClr>
                  </a:outerShdw>
                </a:effectLst>
                <a:highlight>
                  <a:srgbClr val="FFFF00"/>
                </a:highlight>
              </a:rPr>
              <a:t>AP!</a:t>
            </a:r>
            <a:endParaRPr lang="en-US" sz="4800" b="0" cap="none" spc="0">
              <a:ln w="0"/>
              <a:solidFill>
                <a:schemeClr val="tx1"/>
              </a:solidFill>
              <a:effectLst>
                <a:outerShdw blurRad="38100" dist="19050" dir="2700000" algn="tl" rotWithShape="0">
                  <a:schemeClr val="dk1">
                    <a:alpha val="40000"/>
                  </a:schemeClr>
                </a:outerShdw>
              </a:effectLst>
              <a:highlight>
                <a:srgbClr val="FFFF00"/>
              </a:highlight>
            </a:endParaRPr>
          </a:p>
        </p:txBody>
      </p:sp>
      <p:sp>
        <p:nvSpPr>
          <p:cNvPr id="6" name="Rectangle 5">
            <a:extLst>
              <a:ext uri="{FF2B5EF4-FFF2-40B4-BE49-F238E27FC236}">
                <a16:creationId xmlns:a16="http://schemas.microsoft.com/office/drawing/2014/main" id="{380A3A69-7D22-3637-D0F9-6BCC04B53B95}"/>
              </a:ext>
            </a:extLst>
          </p:cNvPr>
          <p:cNvSpPr/>
          <p:nvPr/>
        </p:nvSpPr>
        <p:spPr>
          <a:xfrm>
            <a:off x="1601115" y="4545798"/>
            <a:ext cx="8989764" cy="430887"/>
          </a:xfrm>
          <a:prstGeom prst="rect">
            <a:avLst/>
          </a:prstGeom>
        </p:spPr>
        <p:txBody>
          <a:bodyPr wrap="square" lIns="91440" tIns="45720" rIns="91440" bIns="45720" anchor="t">
            <a:spAutoFit/>
          </a:bodyPr>
          <a:lstStyle/>
          <a:p>
            <a:pPr marL="342900" indent="-342900">
              <a:buFont typeface="Wingdings" panose="05000000000000000000" pitchFamily="2" charset="2"/>
              <a:buChar char="ü"/>
            </a:pPr>
            <a:r>
              <a:rPr lang="en-US" sz="2200" b="1">
                <a:cs typeface="Calibri"/>
              </a:rPr>
              <a:t>How many submissions are needed for my RIC?</a:t>
            </a:r>
            <a:endParaRPr lang="en-US" sz="2200">
              <a:cs typeface="Calibri"/>
            </a:endParaRPr>
          </a:p>
        </p:txBody>
      </p:sp>
      <p:sp>
        <p:nvSpPr>
          <p:cNvPr id="8" name="Rectangle 7">
            <a:extLst>
              <a:ext uri="{FF2B5EF4-FFF2-40B4-BE49-F238E27FC236}">
                <a16:creationId xmlns:a16="http://schemas.microsoft.com/office/drawing/2014/main" id="{A4EDFFC2-8E15-62A8-7525-F526322E4952}"/>
              </a:ext>
            </a:extLst>
          </p:cNvPr>
          <p:cNvSpPr/>
          <p:nvPr/>
        </p:nvSpPr>
        <p:spPr>
          <a:xfrm>
            <a:off x="2353952" y="5102531"/>
            <a:ext cx="7139963" cy="1569660"/>
          </a:xfrm>
          <a:prstGeom prst="rect">
            <a:avLst/>
          </a:prstGeom>
          <a:noFill/>
          <a:ln>
            <a:solidFill>
              <a:schemeClr val="tx1"/>
            </a:solidFill>
          </a:ln>
        </p:spPr>
        <p:txBody>
          <a:bodyPr wrap="square" lIns="91440" tIns="45720" rIns="91440" bIns="45720">
            <a:spAutoFit/>
          </a:bodyPr>
          <a:lstStyle/>
          <a:p>
            <a:pPr algn="ctr"/>
            <a:r>
              <a:rPr lang="en-US" sz="4800" b="1" cap="none" spc="0">
                <a:ln w="0"/>
                <a:solidFill>
                  <a:schemeClr val="tx1"/>
                </a:solidFill>
                <a:effectLst>
                  <a:outerShdw blurRad="38100" dist="19050" dir="2700000" algn="tl" rotWithShape="0">
                    <a:schemeClr val="dk1">
                      <a:alpha val="40000"/>
                    </a:schemeClr>
                  </a:outerShdw>
                </a:effectLst>
                <a:highlight>
                  <a:srgbClr val="FFFF00"/>
                </a:highlight>
              </a:rPr>
              <a:t>One</a:t>
            </a:r>
            <a:r>
              <a:rPr lang="en-US" sz="4800" b="0" cap="none" spc="0">
                <a:ln w="0"/>
                <a:solidFill>
                  <a:schemeClr val="tx1"/>
                </a:solidFill>
                <a:effectLst>
                  <a:outerShdw blurRad="38100" dist="19050" dir="2700000" algn="tl" rotWithShape="0">
                    <a:schemeClr val="dk1">
                      <a:alpha val="40000"/>
                    </a:schemeClr>
                  </a:outerShdw>
                </a:effectLst>
                <a:highlight>
                  <a:srgbClr val="FFFF00"/>
                </a:highlight>
              </a:rPr>
              <a:t> Submission per RIC </a:t>
            </a:r>
          </a:p>
          <a:p>
            <a:pPr algn="ctr"/>
            <a:r>
              <a:rPr lang="en-US" sz="4800" b="0" cap="none" spc="0">
                <a:ln w="0"/>
                <a:solidFill>
                  <a:schemeClr val="tx1"/>
                </a:solidFill>
                <a:effectLst>
                  <a:outerShdw blurRad="38100" dist="19050" dir="2700000" algn="tl" rotWithShape="0">
                    <a:schemeClr val="dk1">
                      <a:alpha val="40000"/>
                    </a:schemeClr>
                  </a:outerShdw>
                </a:effectLst>
                <a:highlight>
                  <a:srgbClr val="FFFF00"/>
                </a:highlight>
              </a:rPr>
              <a:t>each Fiscal Year!</a:t>
            </a:r>
          </a:p>
        </p:txBody>
      </p:sp>
      <p:sp>
        <p:nvSpPr>
          <p:cNvPr id="10" name="Rectangle 9">
            <a:extLst>
              <a:ext uri="{FF2B5EF4-FFF2-40B4-BE49-F238E27FC236}">
                <a16:creationId xmlns:a16="http://schemas.microsoft.com/office/drawing/2014/main" id="{911176F3-4529-373F-FF8C-55637B9091B8}"/>
              </a:ext>
            </a:extLst>
          </p:cNvPr>
          <p:cNvSpPr/>
          <p:nvPr/>
        </p:nvSpPr>
        <p:spPr>
          <a:xfrm>
            <a:off x="2698081" y="3409950"/>
            <a:ext cx="6795835" cy="1077218"/>
          </a:xfrm>
          <a:prstGeom prst="rect">
            <a:avLst/>
          </a:prstGeom>
          <a:noFill/>
          <a:ln>
            <a:solidFill>
              <a:schemeClr val="tx1"/>
            </a:solidFill>
          </a:ln>
        </p:spPr>
        <p:txBody>
          <a:bodyPr wrap="square" lIns="91440" tIns="45720" rIns="91440" bIns="45720">
            <a:spAutoFit/>
          </a:bodyPr>
          <a:lstStyle/>
          <a:p>
            <a:pPr lvl="1" algn="ctr"/>
            <a:r>
              <a:rPr lang="en-US" sz="3200" b="1" u="sng">
                <a:cs typeface="Calibri"/>
              </a:rPr>
              <a:t>DO NOT DELAY </a:t>
            </a:r>
            <a:r>
              <a:rPr lang="en-US" sz="3200">
                <a:cs typeface="Calibri" panose="020F0502020204030204"/>
              </a:rPr>
              <a:t>conducting and submitting the physical count.</a:t>
            </a:r>
          </a:p>
        </p:txBody>
      </p:sp>
    </p:spTree>
    <p:extLst>
      <p:ext uri="{BB962C8B-B14F-4D97-AF65-F5344CB8AC3E}">
        <p14:creationId xmlns:p14="http://schemas.microsoft.com/office/powerpoint/2010/main" val="1882222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F203A6F-93F3-5171-F8EE-BC62CE6A0BF2}"/>
              </a:ext>
            </a:extLst>
          </p:cNvPr>
          <p:cNvPicPr>
            <a:picLocks noChangeAspect="1"/>
          </p:cNvPicPr>
          <p:nvPr/>
        </p:nvPicPr>
        <p:blipFill>
          <a:blip r:embed="rId2"/>
          <a:srcRect r="62100"/>
          <a:stretch>
            <a:fillRect/>
          </a:stretch>
        </p:blipFill>
        <p:spPr>
          <a:xfrm>
            <a:off x="8172451" y="1352550"/>
            <a:ext cx="2250279" cy="5505451"/>
          </a:xfrm>
          <a:prstGeom prst="rect">
            <a:avLst/>
          </a:prstGeom>
        </p:spPr>
      </p:pic>
      <p:sp>
        <p:nvSpPr>
          <p:cNvPr id="3" name="TextBox 2">
            <a:extLst>
              <a:ext uri="{FF2B5EF4-FFF2-40B4-BE49-F238E27FC236}">
                <a16:creationId xmlns:a16="http://schemas.microsoft.com/office/drawing/2014/main" id="{B35923E3-1B03-6F01-648B-1B25C7E2D711}"/>
              </a:ext>
            </a:extLst>
          </p:cNvPr>
          <p:cNvSpPr txBox="1"/>
          <p:nvPr/>
        </p:nvSpPr>
        <p:spPr>
          <a:xfrm>
            <a:off x="3950936" y="596954"/>
            <a:ext cx="6717064" cy="646331"/>
          </a:xfrm>
          <a:prstGeom prst="rect">
            <a:avLst/>
          </a:prstGeom>
          <a:noFill/>
        </p:spPr>
        <p:txBody>
          <a:bodyPr wrap="square" lIns="91440" tIns="45720" rIns="91440" bIns="45720" rtlCol="0" anchor="t">
            <a:spAutoFit/>
          </a:bodyPr>
          <a:lstStyle/>
          <a:p>
            <a:pPr algn="r"/>
            <a:r>
              <a:rPr lang="en-US" sz="3600" b="1">
                <a:solidFill>
                  <a:srgbClr val="FFFFFF"/>
                </a:solidFill>
                <a:cs typeface="Calibri"/>
              </a:rPr>
              <a:t>COGs and Condition Codes</a:t>
            </a:r>
            <a:endParaRPr lang="en-US" sz="4400" b="1">
              <a:solidFill>
                <a:srgbClr val="FFFFFF"/>
              </a:solidFill>
              <a:latin typeface="+mj-lt"/>
              <a:ea typeface="+mj-ea"/>
              <a:cs typeface="+mj-cs"/>
            </a:endParaRPr>
          </a:p>
        </p:txBody>
      </p:sp>
      <p:pic>
        <p:nvPicPr>
          <p:cNvPr id="9" name="Picture 8">
            <a:extLst>
              <a:ext uri="{FF2B5EF4-FFF2-40B4-BE49-F238E27FC236}">
                <a16:creationId xmlns:a16="http://schemas.microsoft.com/office/drawing/2014/main" id="{2F873104-C6CE-1F1E-427B-885344976715}"/>
              </a:ext>
            </a:extLst>
          </p:cNvPr>
          <p:cNvPicPr>
            <a:picLocks noChangeAspect="1"/>
          </p:cNvPicPr>
          <p:nvPr/>
        </p:nvPicPr>
        <p:blipFill>
          <a:blip r:embed="rId3"/>
          <a:stretch>
            <a:fillRect/>
          </a:stretch>
        </p:blipFill>
        <p:spPr>
          <a:xfrm>
            <a:off x="1524001" y="1352550"/>
            <a:ext cx="6372267" cy="5505451"/>
          </a:xfrm>
          <a:prstGeom prst="rect">
            <a:avLst/>
          </a:prstGeom>
        </p:spPr>
      </p:pic>
    </p:spTree>
    <p:extLst>
      <p:ext uri="{BB962C8B-B14F-4D97-AF65-F5344CB8AC3E}">
        <p14:creationId xmlns:p14="http://schemas.microsoft.com/office/powerpoint/2010/main" val="31503009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83978" y="512496"/>
            <a:ext cx="6688742" cy="646331"/>
          </a:xfrm>
          <a:prstGeom prst="rect">
            <a:avLst/>
          </a:prstGeom>
          <a:noFill/>
        </p:spPr>
        <p:txBody>
          <a:bodyPr wrap="square" rtlCol="0">
            <a:spAutoFit/>
          </a:bodyPr>
          <a:lstStyle/>
          <a:p>
            <a:pPr algn="r"/>
            <a:r>
              <a:rPr lang="en-US" sz="3600" b="1">
                <a:solidFill>
                  <a:srgbClr val="FFFFFF"/>
                </a:solidFill>
                <a:latin typeface="Calibri"/>
                <a:ea typeface="+mj-ea"/>
                <a:cs typeface="Calibri"/>
              </a:rPr>
              <a:t>Appendix A Information</a:t>
            </a:r>
          </a:p>
        </p:txBody>
      </p:sp>
      <p:sp>
        <p:nvSpPr>
          <p:cNvPr id="3" name="TextBox 2"/>
          <p:cNvSpPr txBox="1"/>
          <p:nvPr/>
        </p:nvSpPr>
        <p:spPr>
          <a:xfrm>
            <a:off x="1524001" y="1362456"/>
            <a:ext cx="9157005" cy="4462760"/>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pPr>
            <a:r>
              <a:rPr lang="en-US" sz="2200"/>
              <a:t>The template (Appendix A) can be found in the CAV SOW at</a:t>
            </a:r>
            <a:r>
              <a:rPr lang="en-US" sz="2200" b="1"/>
              <a:t> Paragraph D.2.c</a:t>
            </a:r>
            <a:r>
              <a:rPr lang="en-US" sz="2200"/>
              <a:t>:</a:t>
            </a:r>
            <a:r>
              <a:rPr lang="en-US" sz="2200" b="1"/>
              <a:t> </a:t>
            </a:r>
            <a:r>
              <a:rPr lang="en-US" sz="2200">
                <a:hlinkClick r:id="rId3"/>
              </a:rPr>
              <a:t>https://www.navsup.navy.mil/NAVSUP-Enterprise/NAVSUP-Weapon-Systems-Support/Provisions-Instructions-and-Contract/</a:t>
            </a:r>
            <a:endParaRPr lang="en-US" sz="2200"/>
          </a:p>
          <a:p>
            <a:pPr marL="800100" lvl="1" indent="-342900">
              <a:buFont typeface="Wingdings" panose="05000000000000000000" pitchFamily="2" charset="2"/>
              <a:buChar char="ü"/>
            </a:pPr>
            <a:r>
              <a:rPr lang="en-US" sz="2200"/>
              <a:t>This is the </a:t>
            </a:r>
            <a:r>
              <a:rPr lang="en-US" sz="2200" b="1" u="sng"/>
              <a:t>only</a:t>
            </a:r>
            <a:r>
              <a:rPr lang="en-US" sz="2200"/>
              <a:t> template accepted for W2W submissions. </a:t>
            </a:r>
          </a:p>
          <a:p>
            <a:pPr lvl="1"/>
            <a:endParaRPr lang="en-US" sz="2200">
              <a:cs typeface="Calibri"/>
            </a:endParaRPr>
          </a:p>
          <a:p>
            <a:pPr marL="342900" indent="-342900">
              <a:buFont typeface="Wingdings" panose="05000000000000000000" pitchFamily="2" charset="2"/>
              <a:buChar char="ü"/>
            </a:pPr>
            <a:r>
              <a:rPr lang="en-US" sz="2200"/>
              <a:t>Please e-mail to </a:t>
            </a:r>
            <a:r>
              <a:rPr lang="en-US" sz="2200">
                <a:hlinkClick r:id="rId4"/>
              </a:rPr>
              <a:t>usn.mechanicsburg.navsupwssmech.mbx.cav-w2w-inventory@us.navy.mil</a:t>
            </a:r>
            <a:r>
              <a:rPr lang="en-US" sz="2200"/>
              <a:t> </a:t>
            </a:r>
            <a:r>
              <a:rPr lang="en-US" sz="2200" b="1"/>
              <a:t>(Paragraph D.2.d)</a:t>
            </a:r>
            <a:r>
              <a:rPr lang="en-US" sz="2200"/>
              <a:t>.</a:t>
            </a:r>
          </a:p>
          <a:p>
            <a:pPr marL="800100" lvl="1" indent="-342900">
              <a:buFont typeface="Wingdings" panose="05000000000000000000" pitchFamily="2" charset="2"/>
              <a:buChar char="ü"/>
            </a:pPr>
            <a:r>
              <a:rPr lang="en-US" sz="2200"/>
              <a:t>Please include your CAV analyst on the submission.</a:t>
            </a:r>
          </a:p>
          <a:p>
            <a:pPr marL="800100" lvl="1" indent="-342900">
              <a:buFont typeface="Wingdings" panose="05000000000000000000" pitchFamily="2" charset="2"/>
              <a:buChar char="ü"/>
            </a:pPr>
            <a:endParaRPr lang="en-US" sz="2200">
              <a:cs typeface="Calibri" panose="020F0502020204030204"/>
            </a:endParaRPr>
          </a:p>
          <a:p>
            <a:pPr marL="342900" indent="-342900">
              <a:buFont typeface="Wingdings" panose="05000000000000000000" pitchFamily="2" charset="2"/>
              <a:buChar char="ü"/>
            </a:pPr>
            <a:r>
              <a:rPr lang="en-US" sz="2200">
                <a:cs typeface="Calibri" panose="020F0502020204030204"/>
              </a:rPr>
              <a:t>The quarterly confirmation template is </a:t>
            </a:r>
            <a:r>
              <a:rPr lang="en-US" sz="2200" u="sng">
                <a:cs typeface="Calibri"/>
              </a:rPr>
              <a:t>not</a:t>
            </a:r>
            <a:r>
              <a:rPr lang="en-US" sz="2200">
                <a:cs typeface="Calibri" panose="020F0502020204030204"/>
              </a:rPr>
              <a:t> the accepted template for the W2W submission.</a:t>
            </a:r>
          </a:p>
          <a:p>
            <a:pPr marL="800100" lvl="1" indent="-342900">
              <a:buFont typeface="Wingdings" panose="05000000000000000000" pitchFamily="2" charset="2"/>
              <a:buChar char="ü"/>
            </a:pPr>
            <a:endParaRPr lang="en-US" sz="2200">
              <a:cs typeface="Calibri" panose="020F0502020204030204"/>
            </a:endParaRPr>
          </a:p>
          <a:p>
            <a:endParaRPr lang="en-US" sz="2000" b="1"/>
          </a:p>
        </p:txBody>
      </p:sp>
    </p:spTree>
    <p:extLst>
      <p:ext uri="{BB962C8B-B14F-4D97-AF65-F5344CB8AC3E}">
        <p14:creationId xmlns:p14="http://schemas.microsoft.com/office/powerpoint/2010/main" val="407203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91972" y="265397"/>
            <a:ext cx="6669220" cy="769441"/>
          </a:xfrm>
          <a:prstGeom prst="rect">
            <a:avLst/>
          </a:prstGeom>
          <a:noFill/>
        </p:spPr>
        <p:txBody>
          <a:bodyPr wrap="square" lIns="91440" tIns="45720" rIns="91440" bIns="45720" rtlCol="0" anchor="t">
            <a:spAutoFit/>
          </a:bodyPr>
          <a:lstStyle/>
          <a:p>
            <a:pPr algn="r"/>
            <a:r>
              <a:rPr lang="en-US" sz="3600" b="1">
                <a:solidFill>
                  <a:srgbClr val="FFFFFF"/>
                </a:solidFill>
              </a:rPr>
              <a:t>Physical W2W Cycle Count</a:t>
            </a:r>
            <a:r>
              <a:rPr lang="en-US" sz="4400">
                <a:solidFill>
                  <a:srgbClr val="FFFFFF"/>
                </a:solidFill>
                <a:latin typeface="+mj-lt"/>
                <a:ea typeface="+mj-ea"/>
                <a:cs typeface="+mj-cs"/>
              </a:rPr>
              <a:t>   </a:t>
            </a:r>
          </a:p>
        </p:txBody>
      </p:sp>
      <p:sp>
        <p:nvSpPr>
          <p:cNvPr id="3" name="TextBox 2"/>
          <p:cNvSpPr txBox="1"/>
          <p:nvPr/>
        </p:nvSpPr>
        <p:spPr>
          <a:xfrm>
            <a:off x="1519955" y="1270450"/>
            <a:ext cx="9023630" cy="5509200"/>
          </a:xfrm>
          <a:prstGeom prst="rect">
            <a:avLst/>
          </a:prstGeom>
          <a:noFill/>
        </p:spPr>
        <p:txBody>
          <a:bodyPr wrap="square" lIns="91440" tIns="45720" rIns="91440" bIns="45720" rtlCol="0" anchor="t">
            <a:spAutoFit/>
          </a:bodyPr>
          <a:lstStyle/>
          <a:p>
            <a:r>
              <a:rPr lang="en-US" sz="2200" b="1" i="1" u="sng"/>
              <a:t>New to the CAV SOW (Paragraph D.2.b)</a:t>
            </a:r>
          </a:p>
          <a:p>
            <a:pPr marL="342900" indent="-342900">
              <a:buFont typeface="Wingdings" panose="05000000000000000000" pitchFamily="2" charset="2"/>
              <a:buChar char="ü"/>
            </a:pPr>
            <a:r>
              <a:rPr lang="en-US" sz="2200"/>
              <a:t>Performance-Based Logistic contractors (PBLs) are allowed to count by serial number due to the large volume of NWCF assets and sub-vendor locations holding those assets. These cycle counts allow the contractors to sporadically count throughout the fiscal year.</a:t>
            </a:r>
          </a:p>
          <a:p>
            <a:pPr marL="342900" indent="-342900">
              <a:buFont typeface="Wingdings" panose="05000000000000000000" pitchFamily="2" charset="2"/>
              <a:buChar char="ü"/>
            </a:pPr>
            <a:endParaRPr lang="en-US" sz="2200"/>
          </a:p>
          <a:p>
            <a:pPr marL="342900" indent="-342900">
              <a:buFont typeface="Wingdings" panose="05000000000000000000" pitchFamily="2" charset="2"/>
              <a:buChar char="ü"/>
            </a:pPr>
            <a:r>
              <a:rPr lang="en-US" sz="2200"/>
              <a:t>Requests for approval to conduct the inventory count by serial number must be submitted to the CAV W2W inbox for approval. </a:t>
            </a:r>
          </a:p>
          <a:p>
            <a:pPr marL="800100" lvl="1" indent="-342900">
              <a:buFont typeface="Wingdings" panose="05000000000000000000" pitchFamily="2" charset="2"/>
              <a:buChar char="ü"/>
            </a:pPr>
            <a:r>
              <a:rPr lang="en-US" sz="2200"/>
              <a:t>If approved, the submissions must have all physically counted serial numbers and the associated NIIN and condition codes as well as the exact date. </a:t>
            </a:r>
          </a:p>
          <a:p>
            <a:pPr marL="800100" lvl="1" indent="-342900">
              <a:buFont typeface="Wingdings" panose="05000000000000000000" pitchFamily="2" charset="2"/>
              <a:buChar char="ü"/>
            </a:pPr>
            <a:endParaRPr lang="en-US" sz="2200"/>
          </a:p>
          <a:p>
            <a:pPr marL="342900" indent="-342900">
              <a:buFont typeface="Wingdings" panose="05000000000000000000" pitchFamily="2" charset="2"/>
              <a:buChar char="ü"/>
            </a:pPr>
            <a:r>
              <a:rPr lang="en-US" sz="2200"/>
              <a:t>For tracking and visibility, the commercial vendor will indicate on the report submitted when a specific NIIN and condition code is fully inventoried and complete.</a:t>
            </a:r>
          </a:p>
          <a:p>
            <a:endParaRPr lang="en-US" sz="2200" i="1"/>
          </a:p>
        </p:txBody>
      </p:sp>
    </p:spTree>
    <p:extLst>
      <p:ext uri="{BB962C8B-B14F-4D97-AF65-F5344CB8AC3E}">
        <p14:creationId xmlns:p14="http://schemas.microsoft.com/office/powerpoint/2010/main" val="3407634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50226-BCDD-103A-9C6C-A4E79B48967A}"/>
              </a:ext>
            </a:extLst>
          </p:cNvPr>
          <p:cNvSpPr>
            <a:spLocks noGrp="1"/>
          </p:cNvSpPr>
          <p:nvPr>
            <p:ph type="title"/>
          </p:nvPr>
        </p:nvSpPr>
        <p:spPr>
          <a:xfrm>
            <a:off x="5006459" y="443196"/>
            <a:ext cx="6611111" cy="718457"/>
          </a:xfrm>
        </p:spPr>
        <p:txBody>
          <a:bodyPr/>
          <a:lstStyle/>
          <a:p>
            <a:pPr algn="r"/>
            <a:r>
              <a:rPr lang="en-US" sz="3600" b="1">
                <a:latin typeface="+mn-lt"/>
              </a:rPr>
              <a:t>Stock Reconciliation Report – Counter Responsibility</a:t>
            </a:r>
          </a:p>
        </p:txBody>
      </p:sp>
      <p:pic>
        <p:nvPicPr>
          <p:cNvPr id="6" name="Picture 5" descr="Graphical user interface, text, application, chat or text message&#10;&#10;AI-generated content may be incorrect.">
            <a:extLst>
              <a:ext uri="{FF2B5EF4-FFF2-40B4-BE49-F238E27FC236}">
                <a16:creationId xmlns:a16="http://schemas.microsoft.com/office/drawing/2014/main" id="{C81A10C9-23B5-BEAE-EFF3-FD29AE6C6B7B}"/>
              </a:ext>
            </a:extLst>
          </p:cNvPr>
          <p:cNvPicPr>
            <a:picLocks noChangeAspect="1"/>
          </p:cNvPicPr>
          <p:nvPr/>
        </p:nvPicPr>
        <p:blipFill>
          <a:blip r:embed="rId2"/>
          <a:stretch>
            <a:fillRect/>
          </a:stretch>
        </p:blipFill>
        <p:spPr>
          <a:xfrm>
            <a:off x="8656321" y="3291840"/>
            <a:ext cx="1923394" cy="3233706"/>
          </a:xfrm>
          <a:prstGeom prst="rect">
            <a:avLst/>
          </a:prstGeom>
        </p:spPr>
      </p:pic>
      <p:sp>
        <p:nvSpPr>
          <p:cNvPr id="7" name="TextBox 6">
            <a:extLst>
              <a:ext uri="{FF2B5EF4-FFF2-40B4-BE49-F238E27FC236}">
                <a16:creationId xmlns:a16="http://schemas.microsoft.com/office/drawing/2014/main" id="{1518C784-C38A-5CB4-08EE-C29E209E9348}"/>
              </a:ext>
            </a:extLst>
          </p:cNvPr>
          <p:cNvSpPr txBox="1"/>
          <p:nvPr/>
        </p:nvSpPr>
        <p:spPr>
          <a:xfrm>
            <a:off x="1597153" y="3715898"/>
            <a:ext cx="7059169" cy="1785104"/>
          </a:xfrm>
          <a:prstGeom prst="rect">
            <a:avLst/>
          </a:prstGeom>
          <a:noFill/>
        </p:spPr>
        <p:txBody>
          <a:bodyPr wrap="square" rtlCol="0">
            <a:spAutoFit/>
          </a:bodyPr>
          <a:lstStyle/>
          <a:p>
            <a:pPr marL="342900" indent="-342900">
              <a:buFont typeface="Wingdings" panose="05000000000000000000" pitchFamily="2" charset="2"/>
              <a:buChar char="ü"/>
            </a:pPr>
            <a:r>
              <a:rPr lang="en-US" sz="2200"/>
              <a:t>There must be a counter and validator and may be a second counter if a discrepancy is noted</a:t>
            </a:r>
            <a:r>
              <a:rPr lang="en-US" sz="2200" b="1"/>
              <a:t> (Paragraph D.2.a)</a:t>
            </a:r>
            <a:r>
              <a:rPr lang="en-US" sz="2200"/>
              <a:t>.</a:t>
            </a:r>
          </a:p>
          <a:p>
            <a:pPr marL="342900" indent="-342900">
              <a:buFont typeface="Wingdings" panose="05000000000000000000" pitchFamily="2" charset="2"/>
              <a:buChar char="ü"/>
            </a:pPr>
            <a:r>
              <a:rPr lang="en-US" sz="2200"/>
              <a:t>Use material summary report (not shipped) to identify any discrepancies.</a:t>
            </a:r>
          </a:p>
        </p:txBody>
      </p:sp>
      <p:pic>
        <p:nvPicPr>
          <p:cNvPr id="9" name="Picture 8" descr="Graphical user interface, application&#10;&#10;AI-generated content may be incorrect.">
            <a:extLst>
              <a:ext uri="{FF2B5EF4-FFF2-40B4-BE49-F238E27FC236}">
                <a16:creationId xmlns:a16="http://schemas.microsoft.com/office/drawing/2014/main" id="{660CE1BD-0605-A24A-3EEC-2B80A0EBF096}"/>
              </a:ext>
            </a:extLst>
          </p:cNvPr>
          <p:cNvPicPr>
            <a:picLocks noChangeAspect="1"/>
          </p:cNvPicPr>
          <p:nvPr/>
        </p:nvPicPr>
        <p:blipFill>
          <a:blip r:embed="rId3"/>
          <a:stretch>
            <a:fillRect/>
          </a:stretch>
        </p:blipFill>
        <p:spPr>
          <a:xfrm>
            <a:off x="1524000" y="1393321"/>
            <a:ext cx="9144000" cy="1748782"/>
          </a:xfrm>
          <a:prstGeom prst="rect">
            <a:avLst/>
          </a:prstGeom>
        </p:spPr>
      </p:pic>
      <p:sp>
        <p:nvSpPr>
          <p:cNvPr id="11" name="Arrow: Down 10">
            <a:extLst>
              <a:ext uri="{FF2B5EF4-FFF2-40B4-BE49-F238E27FC236}">
                <a16:creationId xmlns:a16="http://schemas.microsoft.com/office/drawing/2014/main" id="{4369B420-6E97-58CD-C560-8FA720AA83D3}"/>
              </a:ext>
            </a:extLst>
          </p:cNvPr>
          <p:cNvSpPr/>
          <p:nvPr/>
        </p:nvSpPr>
        <p:spPr>
          <a:xfrm>
            <a:off x="9931908" y="2715768"/>
            <a:ext cx="338328" cy="576072"/>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Oval 2">
            <a:extLst>
              <a:ext uri="{FF2B5EF4-FFF2-40B4-BE49-F238E27FC236}">
                <a16:creationId xmlns:a16="http://schemas.microsoft.com/office/drawing/2014/main" id="{781229CF-DD95-E776-BB1D-3E7BC8D1F63F}"/>
              </a:ext>
            </a:extLst>
          </p:cNvPr>
          <p:cNvSpPr/>
          <p:nvPr/>
        </p:nvSpPr>
        <p:spPr>
          <a:xfrm>
            <a:off x="10204812" y="1656781"/>
            <a:ext cx="309479" cy="265176"/>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61871332"/>
      </p:ext>
    </p:extLst>
  </p:cSld>
  <p:clrMapOvr>
    <a:masterClrMapping/>
  </p:clrMapOvr>
</p:sld>
</file>

<file path=ppt/theme/theme1.xml><?xml version="1.0" encoding="utf-8"?>
<a:theme xmlns:a="http://schemas.openxmlformats.org/drawingml/2006/main" name="Horizontal Layout">
  <a:themeElements>
    <a:clrScheme name="NAVSUP Color Palette">
      <a:dk1>
        <a:srgbClr val="000000"/>
      </a:dk1>
      <a:lt1>
        <a:srgbClr val="FFFFFF"/>
      </a:lt1>
      <a:dk2>
        <a:srgbClr val="002D74"/>
      </a:dk2>
      <a:lt2>
        <a:srgbClr val="E7EBF1"/>
      </a:lt2>
      <a:accent1>
        <a:srgbClr val="FFD200"/>
      </a:accent1>
      <a:accent2>
        <a:srgbClr val="004B8D"/>
      </a:accent2>
      <a:accent3>
        <a:srgbClr val="F46212"/>
      </a:accent3>
      <a:accent4>
        <a:srgbClr val="8900F0"/>
      </a:accent4>
      <a:accent5>
        <a:srgbClr val="4C8E03"/>
      </a:accent5>
      <a:accent6>
        <a:srgbClr val="850305"/>
      </a:accent6>
      <a:hlink>
        <a:srgbClr val="008D89"/>
      </a:hlink>
      <a:folHlink>
        <a:srgbClr val="91A1BE"/>
      </a:folHlink>
    </a:clrScheme>
    <a:fontScheme name="Arial Bold">
      <a:majorFont>
        <a:latin typeface="20 pt Arial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VSUP-WSS-Command-Pitch-Template" id="{FFAFF159-9FB6-4C33-A22B-31E1E51527BE}" vid="{1D1F32AB-E885-4C92-9D70-64C0ABCBFC77}"/>
    </a:ext>
  </a:extLst>
</a:theme>
</file>

<file path=ppt/theme/theme2.xml><?xml version="1.0" encoding="utf-8"?>
<a:theme xmlns:a="http://schemas.openxmlformats.org/drawingml/2006/main" name="Blank Templat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7A2E843C-9BF4-4C69-9723-E8F965AEB266}"/>
    </a:ext>
  </a:extLst>
</a:theme>
</file>

<file path=ppt/theme/theme3.xml><?xml version="1.0" encoding="utf-8"?>
<a:theme xmlns:a="http://schemas.openxmlformats.org/drawingml/2006/main" name="Vertical Content">
  <a:themeElements>
    <a:clrScheme name="NAVSUP Color Palette">
      <a:dk1>
        <a:srgbClr val="000000"/>
      </a:dk1>
      <a:lt1>
        <a:srgbClr val="FFFFFF"/>
      </a:lt1>
      <a:dk2>
        <a:srgbClr val="002D74"/>
      </a:dk2>
      <a:lt2>
        <a:srgbClr val="8E9FBC"/>
      </a:lt2>
      <a:accent1>
        <a:srgbClr val="FFCE00"/>
      </a:accent1>
      <a:accent2>
        <a:srgbClr val="71C5E8"/>
      </a:accent2>
      <a:accent3>
        <a:srgbClr val="F28900"/>
      </a:accent3>
      <a:accent4>
        <a:srgbClr val="8900F2"/>
      </a:accent4>
      <a:accent5>
        <a:srgbClr val="4C8E03"/>
      </a:accent5>
      <a:accent6>
        <a:srgbClr val="850305"/>
      </a:accent6>
      <a:hlink>
        <a:srgbClr val="008D89"/>
      </a:hlink>
      <a:folHlink>
        <a:srgbClr val="E3CBC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F72A5710-5832-4EF8-9EE3-B55A4BF19BD9}"/>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VSUP-WSS-Command-Pitch-Template" id="{FFAFF159-9FB6-4C33-A22B-31E1E51527BE}" vid="{B7D7DB48-BC7E-46A7-ACEE-0EA1986CE0C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740E7FEAE237C4A9FBBFBA2FECB8CA4" ma:contentTypeVersion="3" ma:contentTypeDescription="Create a new document." ma:contentTypeScope="" ma:versionID="847885e0e2946bc2f9174a9cf6fdcf48">
  <xsd:schema xmlns:xsd="http://www.w3.org/2001/XMLSchema" xmlns:xs="http://www.w3.org/2001/XMLSchema" xmlns:p="http://schemas.microsoft.com/office/2006/metadata/properties" xmlns:ns2="07cb17db-fe00-4866-8fdd-b96ce13a8d79" xmlns:ns3="6274365c-ef08-486e-9489-9cbb88545402" targetNamespace="http://schemas.microsoft.com/office/2006/metadata/properties" ma:root="true" ma:fieldsID="25d799cbd85cd989bd1802eb8fe75400" ns2:_="" ns3:_="">
    <xsd:import namespace="07cb17db-fe00-4866-8fdd-b96ce13a8d79"/>
    <xsd:import namespace="6274365c-ef08-486e-9489-9cbb8854540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cb17db-fe00-4866-8fdd-b96ce13a8d79"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274365c-ef08-486e-9489-9cbb8854540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_dlc_DocId xmlns="07cb17db-fe00-4866-8fdd-b96ce13a8d79">F3CRZZPYS6QV-325097246-535</_dlc_DocId>
    <_dlc_DocIdUrl xmlns="07cb17db-fe00-4866-8fdd-b96ce13a8d79">
      <Url>https://flankspeed.sharepoint-mil.us/sites/NAVSUP_N85B/_layouts/15/DocIdRedir.aspx?ID=F3CRZZPYS6QV-325097246-535</Url>
      <Description>F3CRZZPYS6QV-325097246-535</Description>
    </_dlc_DocIdUrl>
  </documentManagement>
</p:properties>
</file>

<file path=customXml/itemProps1.xml><?xml version="1.0" encoding="utf-8"?>
<ds:datastoreItem xmlns:ds="http://schemas.openxmlformats.org/officeDocument/2006/customXml" ds:itemID="{92399562-74C9-4245-846B-4C87A7AA90C9}">
  <ds:schemaRefs>
    <ds:schemaRef ds:uri="07cb17db-fe00-4866-8fdd-b96ce13a8d79"/>
    <ds:schemaRef ds:uri="6274365c-ef08-486e-9489-9cbb8854540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E290B27-AE13-4EFE-B280-41BB697EEAB5}">
  <ds:schemaRefs>
    <ds:schemaRef ds:uri="http://schemas.microsoft.com/sharepoint/events"/>
  </ds:schemaRefs>
</ds:datastoreItem>
</file>

<file path=customXml/itemProps3.xml><?xml version="1.0" encoding="utf-8"?>
<ds:datastoreItem xmlns:ds="http://schemas.openxmlformats.org/officeDocument/2006/customXml" ds:itemID="{EB551AF7-B9B5-48CA-8093-DFCCEB1F1B40}">
  <ds:schemaRefs>
    <ds:schemaRef ds:uri="http://schemas.microsoft.com/sharepoint/v3/contenttype/forms"/>
  </ds:schemaRefs>
</ds:datastoreItem>
</file>

<file path=customXml/itemProps4.xml><?xml version="1.0" encoding="utf-8"?>
<ds:datastoreItem xmlns:ds="http://schemas.openxmlformats.org/officeDocument/2006/customXml" ds:itemID="{C7C1ABBF-C87A-42FC-9651-4052B4A2D207}">
  <ds:schemaRefs>
    <ds:schemaRef ds:uri="07cb17db-fe00-4866-8fdd-b96ce13a8d79"/>
    <ds:schemaRef ds:uri="14edba2b-f6e3-4fc6-9aa0-011b920cb542"/>
    <ds:schemaRef ds:uri="18de59c1-4895-4794-9044-476b2f0a0225"/>
    <ds:schemaRef ds:uri="30e15a99-2787-4658-9a49-e1375a37af84"/>
    <ds:schemaRef ds:uri="f29e537e-536d-4c3d-a73c-f40e94626c0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b27ac744-d744-4b94-baa9-948b89b4017a}" enabled="1" method="Standard" siteId="{e3333e00-c877-4b87-b6ad-45e942de1750}" removed="0"/>
</clbl:labelList>
</file>

<file path=docProps/app.xml><?xml version="1.0" encoding="utf-8"?>
<Properties xmlns="http://schemas.openxmlformats.org/officeDocument/2006/extended-properties" xmlns:vt="http://schemas.openxmlformats.org/officeDocument/2006/docPropsVTypes">
  <Template>NAVSUP-WSS-Command-Pitch-Template</Template>
  <Application>Microsoft Office PowerPoint</Application>
  <PresentationFormat>Widescreen</PresentationFormat>
  <Slides>33</Slides>
  <Notes>17</Notes>
  <HiddenSlides>0</HiddenSlides>
  <ScaleCrop>false</ScaleCrop>
  <HeadingPairs>
    <vt:vector size="4" baseType="variant">
      <vt:variant>
        <vt:lpstr>Theme</vt:lpstr>
      </vt:variant>
      <vt:variant>
        <vt:i4>4</vt:i4>
      </vt:variant>
      <vt:variant>
        <vt:lpstr>Slide Titles</vt:lpstr>
      </vt:variant>
      <vt:variant>
        <vt:i4>33</vt:i4>
      </vt:variant>
    </vt:vector>
  </HeadingPairs>
  <TitlesOfParts>
    <vt:vector size="37" baseType="lpstr">
      <vt:lpstr>Horizontal Layout</vt:lpstr>
      <vt:lpstr>Blank Template</vt:lpstr>
      <vt:lpstr>Vertical Content</vt:lpstr>
      <vt:lpstr>Custom Design</vt:lpstr>
      <vt:lpstr>PowerPoint Presentation</vt:lpstr>
      <vt:lpstr>Objectives</vt:lpstr>
      <vt:lpstr>Statement of Work – NWCF Annual Inventory Accountability Responsibilities</vt:lpstr>
      <vt:lpstr>PowerPoint Presentation</vt:lpstr>
      <vt:lpstr>PowerPoint Presentation</vt:lpstr>
      <vt:lpstr>PowerPoint Presentation</vt:lpstr>
      <vt:lpstr>PowerPoint Presentation</vt:lpstr>
      <vt:lpstr>PowerPoint Presentation</vt:lpstr>
      <vt:lpstr>Stock Reconciliation Report – Counter Responsibility</vt:lpstr>
      <vt:lpstr>Stock Reconciliation Report – Counter Responsibility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HPES NMCI 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Blair, Jennifer L CIV USN NAVSUP WSS MECH (USA)</dc:creator>
  <cp:revision>1</cp:revision>
  <cp:lastPrinted>2025-06-04T13:12:52Z</cp:lastPrinted>
  <dcterms:created xsi:type="dcterms:W3CDTF">2025-06-18T13:10:07Z</dcterms:created>
  <dcterms:modified xsi:type="dcterms:W3CDTF">2026-08-17T15:03:08Z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0x0101000740E7FEAE237C4A9FBBFBA2FECB8CA4</vt:lpwstr>
  </property>
  <property fmtid="{D5CDD505-2E9C-101B-9397-08002B2CF9AE}" pid="3" name="_dlc_DocIdItemGuid">
    <vt:lpwstr>f8fc7566-c6e4-4572-a469-7ad6d619822b</vt:lpwstr>
  </property>
</Properties>
</file>